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docProps/custom.xml" ContentType="application/vnd.openxmlformats-officedocument.custom-properties+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customXml/itemProps3.xml" ContentType="application/vnd.openxmlformats-officedocument.customXmlPropertie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handoutMasterIdLst>
    <p:handoutMasterId r:id="rId28"/>
  </p:handoutMasterIdLst>
  <p:sldIdLst>
    <p:sldId id="256" r:id="rId2"/>
    <p:sldId id="257" r:id="rId3"/>
    <p:sldId id="267" r:id="rId4"/>
    <p:sldId id="268" r:id="rId5"/>
    <p:sldId id="258" r:id="rId6"/>
    <p:sldId id="269" r:id="rId7"/>
    <p:sldId id="259" r:id="rId8"/>
    <p:sldId id="260" r:id="rId9"/>
    <p:sldId id="273" r:id="rId10"/>
    <p:sldId id="270" r:id="rId11"/>
    <p:sldId id="262" r:id="rId12"/>
    <p:sldId id="271" r:id="rId13"/>
    <p:sldId id="263" r:id="rId14"/>
    <p:sldId id="275" r:id="rId15"/>
    <p:sldId id="264" r:id="rId16"/>
    <p:sldId id="276" r:id="rId17"/>
    <p:sldId id="265" r:id="rId18"/>
    <p:sldId id="277" r:id="rId19"/>
    <p:sldId id="266" r:id="rId20"/>
    <p:sldId id="278" r:id="rId21"/>
    <p:sldId id="280" r:id="rId22"/>
    <p:sldId id="279" r:id="rId23"/>
    <p:sldId id="281" r:id="rId24"/>
    <p:sldId id="282" r:id="rId25"/>
    <p:sldId id="283" r:id="rId26"/>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974" autoAdjust="0"/>
  </p:normalViewPr>
  <p:slideViewPr>
    <p:cSldViewPr>
      <p:cViewPr>
        <p:scale>
          <a:sx n="70" d="100"/>
          <a:sy n="70" d="100"/>
        </p:scale>
        <p:origin x="-1560"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35"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E8B3A1-6AE5-429B-BE66-F219A24390BF}" type="doc">
      <dgm:prSet loTypeId="urn:microsoft.com/office/officeart/2005/8/layout/radial5" loCatId="relationship" qsTypeId="urn:microsoft.com/office/officeart/2005/8/quickstyle/3d1" qsCatId="3D" csTypeId="urn:microsoft.com/office/officeart/2005/8/colors/colorful5" csCatId="colorful" phldr="1"/>
      <dgm:spPr/>
      <dgm:t>
        <a:bodyPr/>
        <a:lstStyle/>
        <a:p>
          <a:endParaRPr lang="en-TT"/>
        </a:p>
      </dgm:t>
    </dgm:pt>
    <dgm:pt modelId="{74B23DC9-1A1F-48BD-AF07-9046E135C20E}">
      <dgm:prSet phldrT="[Text]"/>
      <dgm:spPr/>
      <dgm:t>
        <a:bodyPr/>
        <a:lstStyle/>
        <a:p>
          <a:r>
            <a:rPr lang="en-TT" b="1" dirty="0" smtClean="0"/>
            <a:t>Standards set by national accreditation body</a:t>
          </a:r>
          <a:endParaRPr lang="en-TT" b="1" dirty="0"/>
        </a:p>
      </dgm:t>
    </dgm:pt>
    <dgm:pt modelId="{22007C75-734C-4B55-8099-921BE19ECB93}" type="parTrans" cxnId="{FD21BC58-CBA3-453C-970A-2B78783F03E5}">
      <dgm:prSet/>
      <dgm:spPr/>
      <dgm:t>
        <a:bodyPr/>
        <a:lstStyle/>
        <a:p>
          <a:endParaRPr lang="en-TT"/>
        </a:p>
      </dgm:t>
    </dgm:pt>
    <dgm:pt modelId="{795581A2-37CB-4376-B911-F199E347BD68}" type="sibTrans" cxnId="{FD21BC58-CBA3-453C-970A-2B78783F03E5}">
      <dgm:prSet/>
      <dgm:spPr/>
      <dgm:t>
        <a:bodyPr/>
        <a:lstStyle/>
        <a:p>
          <a:endParaRPr lang="en-TT"/>
        </a:p>
      </dgm:t>
    </dgm:pt>
    <dgm:pt modelId="{7F50431B-5484-47FA-A14E-5E0706B286F4}">
      <dgm:prSet phldrT="[Text]"/>
      <dgm:spPr/>
      <dgm:t>
        <a:bodyPr/>
        <a:lstStyle/>
        <a:p>
          <a:r>
            <a:rPr lang="en-TT" b="1" dirty="0" smtClean="0"/>
            <a:t>Teaching and Learning</a:t>
          </a:r>
          <a:endParaRPr lang="en-TT" b="1" dirty="0"/>
        </a:p>
      </dgm:t>
    </dgm:pt>
    <dgm:pt modelId="{FC65C304-CB34-4782-B676-BD9980AB968F}" type="parTrans" cxnId="{26E29A73-954B-4F5B-B102-746AEFD1A434}">
      <dgm:prSet/>
      <dgm:spPr/>
      <dgm:t>
        <a:bodyPr/>
        <a:lstStyle/>
        <a:p>
          <a:endParaRPr lang="en-TT"/>
        </a:p>
      </dgm:t>
    </dgm:pt>
    <dgm:pt modelId="{4318F66B-35B3-4CD9-BA03-4DA606553CE5}" type="sibTrans" cxnId="{26E29A73-954B-4F5B-B102-746AEFD1A434}">
      <dgm:prSet/>
      <dgm:spPr/>
      <dgm:t>
        <a:bodyPr/>
        <a:lstStyle/>
        <a:p>
          <a:endParaRPr lang="en-TT"/>
        </a:p>
      </dgm:t>
    </dgm:pt>
    <dgm:pt modelId="{3CB0F6A6-AAB5-4363-B4C8-E7E44E153DE7}">
      <dgm:prSet phldrT="[Text]"/>
      <dgm:spPr/>
      <dgm:t>
        <a:bodyPr/>
        <a:lstStyle/>
        <a:p>
          <a:r>
            <a:rPr lang="en-TT" b="1" dirty="0" smtClean="0"/>
            <a:t>Faculty</a:t>
          </a:r>
          <a:endParaRPr lang="en-TT" b="1" dirty="0"/>
        </a:p>
      </dgm:t>
    </dgm:pt>
    <dgm:pt modelId="{1C72FA68-CFCC-4720-9D93-2241808DA9CA}" type="parTrans" cxnId="{5D4568A8-5E29-4CE5-A4F1-0C7A03A0F1E7}">
      <dgm:prSet/>
      <dgm:spPr/>
      <dgm:t>
        <a:bodyPr/>
        <a:lstStyle/>
        <a:p>
          <a:endParaRPr lang="en-TT"/>
        </a:p>
      </dgm:t>
    </dgm:pt>
    <dgm:pt modelId="{C53842A5-F974-442B-96FE-DFF82A452C46}" type="sibTrans" cxnId="{5D4568A8-5E29-4CE5-A4F1-0C7A03A0F1E7}">
      <dgm:prSet/>
      <dgm:spPr/>
      <dgm:t>
        <a:bodyPr/>
        <a:lstStyle/>
        <a:p>
          <a:endParaRPr lang="en-TT"/>
        </a:p>
      </dgm:t>
    </dgm:pt>
    <dgm:pt modelId="{D360CBE0-24D5-49B8-BBDC-DEBAC654F81E}">
      <dgm:prSet phldrT="[Text]"/>
      <dgm:spPr/>
      <dgm:t>
        <a:bodyPr/>
        <a:lstStyle/>
        <a:p>
          <a:r>
            <a:rPr lang="en-TT" b="1" dirty="0" smtClean="0"/>
            <a:t>Students</a:t>
          </a:r>
          <a:endParaRPr lang="en-TT" b="1" dirty="0"/>
        </a:p>
      </dgm:t>
    </dgm:pt>
    <dgm:pt modelId="{03B0F3D7-89F2-4956-BF4F-AFB1016F020A}" type="parTrans" cxnId="{6F842AAB-5DA4-4EB9-A252-445C6B728559}">
      <dgm:prSet/>
      <dgm:spPr/>
      <dgm:t>
        <a:bodyPr/>
        <a:lstStyle/>
        <a:p>
          <a:endParaRPr lang="en-TT"/>
        </a:p>
      </dgm:t>
    </dgm:pt>
    <dgm:pt modelId="{F8E6938A-B661-4E10-A84B-6C2ADA10E496}" type="sibTrans" cxnId="{6F842AAB-5DA4-4EB9-A252-445C6B728559}">
      <dgm:prSet/>
      <dgm:spPr/>
      <dgm:t>
        <a:bodyPr/>
        <a:lstStyle/>
        <a:p>
          <a:endParaRPr lang="en-TT"/>
        </a:p>
      </dgm:t>
    </dgm:pt>
    <dgm:pt modelId="{097DC866-CFA1-4EBE-BB67-2CF32A23CEAD}">
      <dgm:prSet phldrT="[Text]"/>
      <dgm:spPr/>
      <dgm:t>
        <a:bodyPr/>
        <a:lstStyle/>
        <a:p>
          <a:r>
            <a:rPr lang="en-TT" b="1" dirty="0" smtClean="0"/>
            <a:t>Resources</a:t>
          </a:r>
          <a:endParaRPr lang="en-TT" b="1" dirty="0"/>
        </a:p>
      </dgm:t>
    </dgm:pt>
    <dgm:pt modelId="{CBAC41EB-E3F6-4F5C-B0E5-E7DF94218B72}" type="parTrans" cxnId="{A35CA715-1594-4FD5-A131-5FC2BF06A6D8}">
      <dgm:prSet/>
      <dgm:spPr/>
      <dgm:t>
        <a:bodyPr/>
        <a:lstStyle/>
        <a:p>
          <a:endParaRPr lang="en-TT"/>
        </a:p>
      </dgm:t>
    </dgm:pt>
    <dgm:pt modelId="{A24650CF-AD9F-41D1-B3C8-6881BAF47330}" type="sibTrans" cxnId="{A35CA715-1594-4FD5-A131-5FC2BF06A6D8}">
      <dgm:prSet/>
      <dgm:spPr/>
      <dgm:t>
        <a:bodyPr/>
        <a:lstStyle/>
        <a:p>
          <a:endParaRPr lang="en-TT"/>
        </a:p>
      </dgm:t>
    </dgm:pt>
    <dgm:pt modelId="{C9C2B962-8FA2-4602-9361-D374215CC298}">
      <dgm:prSet/>
      <dgm:spPr/>
      <dgm:t>
        <a:bodyPr/>
        <a:lstStyle/>
        <a:p>
          <a:r>
            <a:rPr lang="en-TT" b="1" dirty="0" smtClean="0"/>
            <a:t>Facilities</a:t>
          </a:r>
          <a:endParaRPr lang="en-TT" b="1" dirty="0"/>
        </a:p>
      </dgm:t>
    </dgm:pt>
    <dgm:pt modelId="{216E3331-5905-4937-AE6F-23010C683CA6}" type="parTrans" cxnId="{073C520F-494F-481A-8965-C195187CE204}">
      <dgm:prSet/>
      <dgm:spPr/>
      <dgm:t>
        <a:bodyPr/>
        <a:lstStyle/>
        <a:p>
          <a:endParaRPr lang="en-TT"/>
        </a:p>
      </dgm:t>
    </dgm:pt>
    <dgm:pt modelId="{F15DD2EB-5643-482D-94A4-F92DCD1302AE}" type="sibTrans" cxnId="{073C520F-494F-481A-8965-C195187CE204}">
      <dgm:prSet/>
      <dgm:spPr/>
      <dgm:t>
        <a:bodyPr/>
        <a:lstStyle/>
        <a:p>
          <a:endParaRPr lang="en-TT"/>
        </a:p>
      </dgm:t>
    </dgm:pt>
    <dgm:pt modelId="{C68D9F2E-2C7F-46D8-BBCE-C69AD92ACFD5}">
      <dgm:prSet custT="1"/>
      <dgm:spPr/>
      <dgm:t>
        <a:bodyPr/>
        <a:lstStyle/>
        <a:p>
          <a:r>
            <a:rPr lang="en-TT" sz="1200" b="1" dirty="0" smtClean="0"/>
            <a:t>Support Systems</a:t>
          </a:r>
          <a:endParaRPr lang="en-TT" sz="1200" b="1" dirty="0"/>
        </a:p>
      </dgm:t>
    </dgm:pt>
    <dgm:pt modelId="{7DCF2142-2E2F-404C-A57F-15887D072400}" type="parTrans" cxnId="{F2E19A7A-24EB-47E0-A94A-2113ABBA61AB}">
      <dgm:prSet/>
      <dgm:spPr/>
      <dgm:t>
        <a:bodyPr/>
        <a:lstStyle/>
        <a:p>
          <a:endParaRPr lang="en-TT"/>
        </a:p>
      </dgm:t>
    </dgm:pt>
    <dgm:pt modelId="{14143F40-06DA-4B18-B3F1-8066D0DE34A9}" type="sibTrans" cxnId="{F2E19A7A-24EB-47E0-A94A-2113ABBA61AB}">
      <dgm:prSet/>
      <dgm:spPr/>
      <dgm:t>
        <a:bodyPr/>
        <a:lstStyle/>
        <a:p>
          <a:endParaRPr lang="en-TT"/>
        </a:p>
      </dgm:t>
    </dgm:pt>
    <dgm:pt modelId="{D8386155-3F84-4C1B-896F-7E50458E59D3}" type="pres">
      <dgm:prSet presAssocID="{4DE8B3A1-6AE5-429B-BE66-F219A24390BF}" presName="Name0" presStyleCnt="0">
        <dgm:presLayoutVars>
          <dgm:chMax val="1"/>
          <dgm:dir/>
          <dgm:animLvl val="ctr"/>
          <dgm:resizeHandles val="exact"/>
        </dgm:presLayoutVars>
      </dgm:prSet>
      <dgm:spPr/>
      <dgm:t>
        <a:bodyPr/>
        <a:lstStyle/>
        <a:p>
          <a:endParaRPr lang="en-US"/>
        </a:p>
      </dgm:t>
    </dgm:pt>
    <dgm:pt modelId="{1D6E9AE0-CBE4-4C9B-B9F6-D607DBF47888}" type="pres">
      <dgm:prSet presAssocID="{74B23DC9-1A1F-48BD-AF07-9046E135C20E}" presName="centerShape" presStyleLbl="node0" presStyleIdx="0" presStyleCnt="1" custScaleX="139466"/>
      <dgm:spPr/>
      <dgm:t>
        <a:bodyPr/>
        <a:lstStyle/>
        <a:p>
          <a:endParaRPr lang="en-US"/>
        </a:p>
      </dgm:t>
    </dgm:pt>
    <dgm:pt modelId="{FA159A93-A412-4440-B255-3274A73C5F1D}" type="pres">
      <dgm:prSet presAssocID="{FC65C304-CB34-4782-B676-BD9980AB968F}" presName="parTrans" presStyleLbl="sibTrans2D1" presStyleIdx="0" presStyleCnt="6"/>
      <dgm:spPr/>
      <dgm:t>
        <a:bodyPr/>
        <a:lstStyle/>
        <a:p>
          <a:endParaRPr lang="en-US"/>
        </a:p>
      </dgm:t>
    </dgm:pt>
    <dgm:pt modelId="{57985A8C-C858-4AF8-9BB2-474AF7BC8B91}" type="pres">
      <dgm:prSet presAssocID="{FC65C304-CB34-4782-B676-BD9980AB968F}" presName="connectorText" presStyleLbl="sibTrans2D1" presStyleIdx="0" presStyleCnt="6"/>
      <dgm:spPr/>
      <dgm:t>
        <a:bodyPr/>
        <a:lstStyle/>
        <a:p>
          <a:endParaRPr lang="en-US"/>
        </a:p>
      </dgm:t>
    </dgm:pt>
    <dgm:pt modelId="{ACFD3C7C-6F65-4143-A6BE-0FCE4B017BD3}" type="pres">
      <dgm:prSet presAssocID="{7F50431B-5484-47FA-A14E-5E0706B286F4}" presName="node" presStyleLbl="node1" presStyleIdx="0" presStyleCnt="6" custScaleX="118108">
        <dgm:presLayoutVars>
          <dgm:bulletEnabled val="1"/>
        </dgm:presLayoutVars>
      </dgm:prSet>
      <dgm:spPr/>
      <dgm:t>
        <a:bodyPr/>
        <a:lstStyle/>
        <a:p>
          <a:endParaRPr lang="en-TT"/>
        </a:p>
      </dgm:t>
    </dgm:pt>
    <dgm:pt modelId="{0A69064B-6D5E-40A7-A607-AD637967491E}" type="pres">
      <dgm:prSet presAssocID="{1C72FA68-CFCC-4720-9D93-2241808DA9CA}" presName="parTrans" presStyleLbl="sibTrans2D1" presStyleIdx="1" presStyleCnt="6"/>
      <dgm:spPr/>
      <dgm:t>
        <a:bodyPr/>
        <a:lstStyle/>
        <a:p>
          <a:endParaRPr lang="en-US"/>
        </a:p>
      </dgm:t>
    </dgm:pt>
    <dgm:pt modelId="{93998476-F5B1-4B2E-AB2B-96CD954A07BE}" type="pres">
      <dgm:prSet presAssocID="{1C72FA68-CFCC-4720-9D93-2241808DA9CA}" presName="connectorText" presStyleLbl="sibTrans2D1" presStyleIdx="1" presStyleCnt="6"/>
      <dgm:spPr/>
      <dgm:t>
        <a:bodyPr/>
        <a:lstStyle/>
        <a:p>
          <a:endParaRPr lang="en-US"/>
        </a:p>
      </dgm:t>
    </dgm:pt>
    <dgm:pt modelId="{F955A431-2275-4C7A-9099-402F1BF00494}" type="pres">
      <dgm:prSet presAssocID="{3CB0F6A6-AAB5-4363-B4C8-E7E44E153DE7}" presName="node" presStyleLbl="node1" presStyleIdx="1" presStyleCnt="6" custScaleX="118229" custRadScaleRad="101588" custRadScaleInc="5753">
        <dgm:presLayoutVars>
          <dgm:bulletEnabled val="1"/>
        </dgm:presLayoutVars>
      </dgm:prSet>
      <dgm:spPr/>
      <dgm:t>
        <a:bodyPr/>
        <a:lstStyle/>
        <a:p>
          <a:endParaRPr lang="en-TT"/>
        </a:p>
      </dgm:t>
    </dgm:pt>
    <dgm:pt modelId="{C05F8A64-C26B-4FC2-8286-52D88F00C995}" type="pres">
      <dgm:prSet presAssocID="{03B0F3D7-89F2-4956-BF4F-AFB1016F020A}" presName="parTrans" presStyleLbl="sibTrans2D1" presStyleIdx="2" presStyleCnt="6"/>
      <dgm:spPr/>
      <dgm:t>
        <a:bodyPr/>
        <a:lstStyle/>
        <a:p>
          <a:endParaRPr lang="en-US"/>
        </a:p>
      </dgm:t>
    </dgm:pt>
    <dgm:pt modelId="{7DA75185-460C-4B82-BE18-77980B460865}" type="pres">
      <dgm:prSet presAssocID="{03B0F3D7-89F2-4956-BF4F-AFB1016F020A}" presName="connectorText" presStyleLbl="sibTrans2D1" presStyleIdx="2" presStyleCnt="6"/>
      <dgm:spPr/>
      <dgm:t>
        <a:bodyPr/>
        <a:lstStyle/>
        <a:p>
          <a:endParaRPr lang="en-US"/>
        </a:p>
      </dgm:t>
    </dgm:pt>
    <dgm:pt modelId="{131BDC53-249E-4E7B-9487-B18044F6A08A}" type="pres">
      <dgm:prSet presAssocID="{D360CBE0-24D5-49B8-BBDC-DEBAC654F81E}" presName="node" presStyleLbl="node1" presStyleIdx="2" presStyleCnt="6" custScaleX="117149" custRadScaleRad="115912" custRadScaleInc="-3688">
        <dgm:presLayoutVars>
          <dgm:bulletEnabled val="1"/>
        </dgm:presLayoutVars>
      </dgm:prSet>
      <dgm:spPr/>
      <dgm:t>
        <a:bodyPr/>
        <a:lstStyle/>
        <a:p>
          <a:endParaRPr lang="en-US"/>
        </a:p>
      </dgm:t>
    </dgm:pt>
    <dgm:pt modelId="{F155EF5B-0DE0-44B4-A417-D8E3A82D4598}" type="pres">
      <dgm:prSet presAssocID="{CBAC41EB-E3F6-4F5C-B0E5-E7DF94218B72}" presName="parTrans" presStyleLbl="sibTrans2D1" presStyleIdx="3" presStyleCnt="6"/>
      <dgm:spPr/>
      <dgm:t>
        <a:bodyPr/>
        <a:lstStyle/>
        <a:p>
          <a:endParaRPr lang="en-US"/>
        </a:p>
      </dgm:t>
    </dgm:pt>
    <dgm:pt modelId="{A8A7E2D2-7B38-49A7-B4DB-8C1FD1E33903}" type="pres">
      <dgm:prSet presAssocID="{CBAC41EB-E3F6-4F5C-B0E5-E7DF94218B72}" presName="connectorText" presStyleLbl="sibTrans2D1" presStyleIdx="3" presStyleCnt="6"/>
      <dgm:spPr/>
      <dgm:t>
        <a:bodyPr/>
        <a:lstStyle/>
        <a:p>
          <a:endParaRPr lang="en-US"/>
        </a:p>
      </dgm:t>
    </dgm:pt>
    <dgm:pt modelId="{350007BD-7C31-48E8-8B0A-62E03631F2D3}" type="pres">
      <dgm:prSet presAssocID="{097DC866-CFA1-4EBE-BB67-2CF32A23CEAD}" presName="node" presStyleLbl="node1" presStyleIdx="3" presStyleCnt="6" custScaleX="131544">
        <dgm:presLayoutVars>
          <dgm:bulletEnabled val="1"/>
        </dgm:presLayoutVars>
      </dgm:prSet>
      <dgm:spPr/>
      <dgm:t>
        <a:bodyPr/>
        <a:lstStyle/>
        <a:p>
          <a:endParaRPr lang="en-TT"/>
        </a:p>
      </dgm:t>
    </dgm:pt>
    <dgm:pt modelId="{8F8DEC49-4C30-402B-BC11-52272609C033}" type="pres">
      <dgm:prSet presAssocID="{216E3331-5905-4937-AE6F-23010C683CA6}" presName="parTrans" presStyleLbl="sibTrans2D1" presStyleIdx="4" presStyleCnt="6"/>
      <dgm:spPr/>
      <dgm:t>
        <a:bodyPr/>
        <a:lstStyle/>
        <a:p>
          <a:endParaRPr lang="en-US"/>
        </a:p>
      </dgm:t>
    </dgm:pt>
    <dgm:pt modelId="{4023F6A6-331A-4C27-B679-32F5A39F8B7B}" type="pres">
      <dgm:prSet presAssocID="{216E3331-5905-4937-AE6F-23010C683CA6}" presName="connectorText" presStyleLbl="sibTrans2D1" presStyleIdx="4" presStyleCnt="6"/>
      <dgm:spPr/>
      <dgm:t>
        <a:bodyPr/>
        <a:lstStyle/>
        <a:p>
          <a:endParaRPr lang="en-US"/>
        </a:p>
      </dgm:t>
    </dgm:pt>
    <dgm:pt modelId="{687AAA25-A4F9-42E6-84DD-8D01B0A41CD8}" type="pres">
      <dgm:prSet presAssocID="{C9C2B962-8FA2-4602-9361-D374215CC298}" presName="node" presStyleLbl="node1" presStyleIdx="4" presStyleCnt="6" custScaleX="120483" custRadScaleRad="115177" custRadScaleInc="10534">
        <dgm:presLayoutVars>
          <dgm:bulletEnabled val="1"/>
        </dgm:presLayoutVars>
      </dgm:prSet>
      <dgm:spPr/>
      <dgm:t>
        <a:bodyPr/>
        <a:lstStyle/>
        <a:p>
          <a:endParaRPr lang="en-TT"/>
        </a:p>
      </dgm:t>
    </dgm:pt>
    <dgm:pt modelId="{AA81FAE1-92B8-422C-B2D9-BD2AAB325670}" type="pres">
      <dgm:prSet presAssocID="{7DCF2142-2E2F-404C-A57F-15887D072400}" presName="parTrans" presStyleLbl="sibTrans2D1" presStyleIdx="5" presStyleCnt="6"/>
      <dgm:spPr/>
      <dgm:t>
        <a:bodyPr/>
        <a:lstStyle/>
        <a:p>
          <a:endParaRPr lang="en-US"/>
        </a:p>
      </dgm:t>
    </dgm:pt>
    <dgm:pt modelId="{02A13318-36E8-4016-9B3C-B32579EDF222}" type="pres">
      <dgm:prSet presAssocID="{7DCF2142-2E2F-404C-A57F-15887D072400}" presName="connectorText" presStyleLbl="sibTrans2D1" presStyleIdx="5" presStyleCnt="6"/>
      <dgm:spPr/>
      <dgm:t>
        <a:bodyPr/>
        <a:lstStyle/>
        <a:p>
          <a:endParaRPr lang="en-US"/>
        </a:p>
      </dgm:t>
    </dgm:pt>
    <dgm:pt modelId="{16034631-BE9F-457A-AD54-7CF89AE1FD31}" type="pres">
      <dgm:prSet presAssocID="{C68D9F2E-2C7F-46D8-BBCE-C69AD92ACFD5}" presName="node" presStyleLbl="node1" presStyleIdx="5" presStyleCnt="6" custScaleX="129694" custRadScaleRad="108150" custRadScaleInc="-3950">
        <dgm:presLayoutVars>
          <dgm:bulletEnabled val="1"/>
        </dgm:presLayoutVars>
      </dgm:prSet>
      <dgm:spPr/>
      <dgm:t>
        <a:bodyPr/>
        <a:lstStyle/>
        <a:p>
          <a:endParaRPr lang="en-TT"/>
        </a:p>
      </dgm:t>
    </dgm:pt>
  </dgm:ptLst>
  <dgm:cxnLst>
    <dgm:cxn modelId="{C472E50D-9086-49CC-A78A-63B07A5BAC83}" type="presOf" srcId="{7F50431B-5484-47FA-A14E-5E0706B286F4}" destId="{ACFD3C7C-6F65-4143-A6BE-0FCE4B017BD3}" srcOrd="0" destOrd="0" presId="urn:microsoft.com/office/officeart/2005/8/layout/radial5"/>
    <dgm:cxn modelId="{FD21BC58-CBA3-453C-970A-2B78783F03E5}" srcId="{4DE8B3A1-6AE5-429B-BE66-F219A24390BF}" destId="{74B23DC9-1A1F-48BD-AF07-9046E135C20E}" srcOrd="0" destOrd="0" parTransId="{22007C75-734C-4B55-8099-921BE19ECB93}" sibTransId="{795581A2-37CB-4376-B911-F199E347BD68}"/>
    <dgm:cxn modelId="{5D4568A8-5E29-4CE5-A4F1-0C7A03A0F1E7}" srcId="{74B23DC9-1A1F-48BD-AF07-9046E135C20E}" destId="{3CB0F6A6-AAB5-4363-B4C8-E7E44E153DE7}" srcOrd="1" destOrd="0" parTransId="{1C72FA68-CFCC-4720-9D93-2241808DA9CA}" sibTransId="{C53842A5-F974-442B-96FE-DFF82A452C46}"/>
    <dgm:cxn modelId="{B797FB65-F933-40C6-B997-B6AE020890A8}" type="presOf" srcId="{7DCF2142-2E2F-404C-A57F-15887D072400}" destId="{02A13318-36E8-4016-9B3C-B32579EDF222}" srcOrd="1" destOrd="0" presId="urn:microsoft.com/office/officeart/2005/8/layout/radial5"/>
    <dgm:cxn modelId="{B192C46B-2128-418F-904B-CB4268F950DE}" type="presOf" srcId="{3CB0F6A6-AAB5-4363-B4C8-E7E44E153DE7}" destId="{F955A431-2275-4C7A-9099-402F1BF00494}" srcOrd="0" destOrd="0" presId="urn:microsoft.com/office/officeart/2005/8/layout/radial5"/>
    <dgm:cxn modelId="{1A16DBFE-A83F-4143-93E2-2282C3C387B1}" type="presOf" srcId="{4DE8B3A1-6AE5-429B-BE66-F219A24390BF}" destId="{D8386155-3F84-4C1B-896F-7E50458E59D3}" srcOrd="0" destOrd="0" presId="urn:microsoft.com/office/officeart/2005/8/layout/radial5"/>
    <dgm:cxn modelId="{F2E19A7A-24EB-47E0-A94A-2113ABBA61AB}" srcId="{74B23DC9-1A1F-48BD-AF07-9046E135C20E}" destId="{C68D9F2E-2C7F-46D8-BBCE-C69AD92ACFD5}" srcOrd="5" destOrd="0" parTransId="{7DCF2142-2E2F-404C-A57F-15887D072400}" sibTransId="{14143F40-06DA-4B18-B3F1-8066D0DE34A9}"/>
    <dgm:cxn modelId="{9F999BF3-4D49-4C4E-9986-F89D0AC0F74E}" type="presOf" srcId="{1C72FA68-CFCC-4720-9D93-2241808DA9CA}" destId="{0A69064B-6D5E-40A7-A607-AD637967491E}" srcOrd="0" destOrd="0" presId="urn:microsoft.com/office/officeart/2005/8/layout/radial5"/>
    <dgm:cxn modelId="{685B9BB8-555A-4D6D-874D-DEB1F178A90F}" type="presOf" srcId="{1C72FA68-CFCC-4720-9D93-2241808DA9CA}" destId="{93998476-F5B1-4B2E-AB2B-96CD954A07BE}" srcOrd="1" destOrd="0" presId="urn:microsoft.com/office/officeart/2005/8/layout/radial5"/>
    <dgm:cxn modelId="{C567E4AA-1FDA-4564-AC7F-8351CD4840E7}" type="presOf" srcId="{097DC866-CFA1-4EBE-BB67-2CF32A23CEAD}" destId="{350007BD-7C31-48E8-8B0A-62E03631F2D3}" srcOrd="0" destOrd="0" presId="urn:microsoft.com/office/officeart/2005/8/layout/radial5"/>
    <dgm:cxn modelId="{A35CA715-1594-4FD5-A131-5FC2BF06A6D8}" srcId="{74B23DC9-1A1F-48BD-AF07-9046E135C20E}" destId="{097DC866-CFA1-4EBE-BB67-2CF32A23CEAD}" srcOrd="3" destOrd="0" parTransId="{CBAC41EB-E3F6-4F5C-B0E5-E7DF94218B72}" sibTransId="{A24650CF-AD9F-41D1-B3C8-6881BAF47330}"/>
    <dgm:cxn modelId="{9A3020E0-9588-41BC-B83D-BB26C7A971D0}" type="presOf" srcId="{FC65C304-CB34-4782-B676-BD9980AB968F}" destId="{57985A8C-C858-4AF8-9BB2-474AF7BC8B91}" srcOrd="1" destOrd="0" presId="urn:microsoft.com/office/officeart/2005/8/layout/radial5"/>
    <dgm:cxn modelId="{93093FEB-3B79-40E9-8627-D7CD4CB38868}" type="presOf" srcId="{C9C2B962-8FA2-4602-9361-D374215CC298}" destId="{687AAA25-A4F9-42E6-84DD-8D01B0A41CD8}" srcOrd="0" destOrd="0" presId="urn:microsoft.com/office/officeart/2005/8/layout/radial5"/>
    <dgm:cxn modelId="{DF3A114E-9F32-4659-AA91-04534719773B}" type="presOf" srcId="{216E3331-5905-4937-AE6F-23010C683CA6}" destId="{8F8DEC49-4C30-402B-BC11-52272609C033}" srcOrd="0" destOrd="0" presId="urn:microsoft.com/office/officeart/2005/8/layout/radial5"/>
    <dgm:cxn modelId="{6F7859EE-C825-4720-A419-B33CACFF78EC}" type="presOf" srcId="{03B0F3D7-89F2-4956-BF4F-AFB1016F020A}" destId="{C05F8A64-C26B-4FC2-8286-52D88F00C995}" srcOrd="0" destOrd="0" presId="urn:microsoft.com/office/officeart/2005/8/layout/radial5"/>
    <dgm:cxn modelId="{B748BE98-A3DE-4B1E-8D4D-29DA22FDB742}" type="presOf" srcId="{7DCF2142-2E2F-404C-A57F-15887D072400}" destId="{AA81FAE1-92B8-422C-B2D9-BD2AAB325670}" srcOrd="0" destOrd="0" presId="urn:microsoft.com/office/officeart/2005/8/layout/radial5"/>
    <dgm:cxn modelId="{B827FEED-4D45-4636-B6F3-D0ED95E3ECA4}" type="presOf" srcId="{74B23DC9-1A1F-48BD-AF07-9046E135C20E}" destId="{1D6E9AE0-CBE4-4C9B-B9F6-D607DBF47888}" srcOrd="0" destOrd="0" presId="urn:microsoft.com/office/officeart/2005/8/layout/radial5"/>
    <dgm:cxn modelId="{8C9E8C02-7765-4003-AD5A-0926755F097E}" type="presOf" srcId="{CBAC41EB-E3F6-4F5C-B0E5-E7DF94218B72}" destId="{F155EF5B-0DE0-44B4-A417-D8E3A82D4598}" srcOrd="0" destOrd="0" presId="urn:microsoft.com/office/officeart/2005/8/layout/radial5"/>
    <dgm:cxn modelId="{F4A2D048-4C98-404B-858F-478B9299D8F5}" type="presOf" srcId="{CBAC41EB-E3F6-4F5C-B0E5-E7DF94218B72}" destId="{A8A7E2D2-7B38-49A7-B4DB-8C1FD1E33903}" srcOrd="1" destOrd="0" presId="urn:microsoft.com/office/officeart/2005/8/layout/radial5"/>
    <dgm:cxn modelId="{43D63E47-A5DA-4D35-B701-860B9E11B4D8}" type="presOf" srcId="{FC65C304-CB34-4782-B676-BD9980AB968F}" destId="{FA159A93-A412-4440-B255-3274A73C5F1D}" srcOrd="0" destOrd="0" presId="urn:microsoft.com/office/officeart/2005/8/layout/radial5"/>
    <dgm:cxn modelId="{C913AEE0-C478-497E-88D9-E9F74E6EDDBD}" type="presOf" srcId="{D360CBE0-24D5-49B8-BBDC-DEBAC654F81E}" destId="{131BDC53-249E-4E7B-9487-B18044F6A08A}" srcOrd="0" destOrd="0" presId="urn:microsoft.com/office/officeart/2005/8/layout/radial5"/>
    <dgm:cxn modelId="{26E29A73-954B-4F5B-B102-746AEFD1A434}" srcId="{74B23DC9-1A1F-48BD-AF07-9046E135C20E}" destId="{7F50431B-5484-47FA-A14E-5E0706B286F4}" srcOrd="0" destOrd="0" parTransId="{FC65C304-CB34-4782-B676-BD9980AB968F}" sibTransId="{4318F66B-35B3-4CD9-BA03-4DA606553CE5}"/>
    <dgm:cxn modelId="{6F842AAB-5DA4-4EB9-A252-445C6B728559}" srcId="{74B23DC9-1A1F-48BD-AF07-9046E135C20E}" destId="{D360CBE0-24D5-49B8-BBDC-DEBAC654F81E}" srcOrd="2" destOrd="0" parTransId="{03B0F3D7-89F2-4956-BF4F-AFB1016F020A}" sibTransId="{F8E6938A-B661-4E10-A84B-6C2ADA10E496}"/>
    <dgm:cxn modelId="{1EF10895-05C2-48FB-841A-A94456C3ACD8}" type="presOf" srcId="{03B0F3D7-89F2-4956-BF4F-AFB1016F020A}" destId="{7DA75185-460C-4B82-BE18-77980B460865}" srcOrd="1" destOrd="0" presId="urn:microsoft.com/office/officeart/2005/8/layout/radial5"/>
    <dgm:cxn modelId="{F9137391-779E-442B-95C1-4492745F49C8}" type="presOf" srcId="{216E3331-5905-4937-AE6F-23010C683CA6}" destId="{4023F6A6-331A-4C27-B679-32F5A39F8B7B}" srcOrd="1" destOrd="0" presId="urn:microsoft.com/office/officeart/2005/8/layout/radial5"/>
    <dgm:cxn modelId="{073C520F-494F-481A-8965-C195187CE204}" srcId="{74B23DC9-1A1F-48BD-AF07-9046E135C20E}" destId="{C9C2B962-8FA2-4602-9361-D374215CC298}" srcOrd="4" destOrd="0" parTransId="{216E3331-5905-4937-AE6F-23010C683CA6}" sibTransId="{F15DD2EB-5643-482D-94A4-F92DCD1302AE}"/>
    <dgm:cxn modelId="{CB5FB209-371B-4375-8A46-9FD8B7885D73}" type="presOf" srcId="{C68D9F2E-2C7F-46D8-BBCE-C69AD92ACFD5}" destId="{16034631-BE9F-457A-AD54-7CF89AE1FD31}" srcOrd="0" destOrd="0" presId="urn:microsoft.com/office/officeart/2005/8/layout/radial5"/>
    <dgm:cxn modelId="{F48E9F3C-C3CE-428A-AA57-BA1050E85226}" type="presParOf" srcId="{D8386155-3F84-4C1B-896F-7E50458E59D3}" destId="{1D6E9AE0-CBE4-4C9B-B9F6-D607DBF47888}" srcOrd="0" destOrd="0" presId="urn:microsoft.com/office/officeart/2005/8/layout/radial5"/>
    <dgm:cxn modelId="{ED1FD806-94CD-46B7-992F-2C219536CB42}" type="presParOf" srcId="{D8386155-3F84-4C1B-896F-7E50458E59D3}" destId="{FA159A93-A412-4440-B255-3274A73C5F1D}" srcOrd="1" destOrd="0" presId="urn:microsoft.com/office/officeart/2005/8/layout/radial5"/>
    <dgm:cxn modelId="{6A2150A1-7D46-4372-8DE0-07A55B9BCC48}" type="presParOf" srcId="{FA159A93-A412-4440-B255-3274A73C5F1D}" destId="{57985A8C-C858-4AF8-9BB2-474AF7BC8B91}" srcOrd="0" destOrd="0" presId="urn:microsoft.com/office/officeart/2005/8/layout/radial5"/>
    <dgm:cxn modelId="{1C1307B8-D3AC-4BEE-BC1B-FC21F4A50607}" type="presParOf" srcId="{D8386155-3F84-4C1B-896F-7E50458E59D3}" destId="{ACFD3C7C-6F65-4143-A6BE-0FCE4B017BD3}" srcOrd="2" destOrd="0" presId="urn:microsoft.com/office/officeart/2005/8/layout/radial5"/>
    <dgm:cxn modelId="{C5D395D1-9A96-41B8-BA2E-39D3D355250E}" type="presParOf" srcId="{D8386155-3F84-4C1B-896F-7E50458E59D3}" destId="{0A69064B-6D5E-40A7-A607-AD637967491E}" srcOrd="3" destOrd="0" presId="urn:microsoft.com/office/officeart/2005/8/layout/radial5"/>
    <dgm:cxn modelId="{A646B6DE-521F-4A52-B447-6637C124DDF3}" type="presParOf" srcId="{0A69064B-6D5E-40A7-A607-AD637967491E}" destId="{93998476-F5B1-4B2E-AB2B-96CD954A07BE}" srcOrd="0" destOrd="0" presId="urn:microsoft.com/office/officeart/2005/8/layout/radial5"/>
    <dgm:cxn modelId="{EC45C5F1-A268-41AF-9002-6502E910A699}" type="presParOf" srcId="{D8386155-3F84-4C1B-896F-7E50458E59D3}" destId="{F955A431-2275-4C7A-9099-402F1BF00494}" srcOrd="4" destOrd="0" presId="urn:microsoft.com/office/officeart/2005/8/layout/radial5"/>
    <dgm:cxn modelId="{02442C2E-844D-44F0-A43C-9F8DFB37427C}" type="presParOf" srcId="{D8386155-3F84-4C1B-896F-7E50458E59D3}" destId="{C05F8A64-C26B-4FC2-8286-52D88F00C995}" srcOrd="5" destOrd="0" presId="urn:microsoft.com/office/officeart/2005/8/layout/radial5"/>
    <dgm:cxn modelId="{2E4C6742-81BB-4AF0-8363-5ED06C37CC13}" type="presParOf" srcId="{C05F8A64-C26B-4FC2-8286-52D88F00C995}" destId="{7DA75185-460C-4B82-BE18-77980B460865}" srcOrd="0" destOrd="0" presId="urn:microsoft.com/office/officeart/2005/8/layout/radial5"/>
    <dgm:cxn modelId="{6C755EFF-07F0-4EF2-8612-D6B059EBF148}" type="presParOf" srcId="{D8386155-3F84-4C1B-896F-7E50458E59D3}" destId="{131BDC53-249E-4E7B-9487-B18044F6A08A}" srcOrd="6" destOrd="0" presId="urn:microsoft.com/office/officeart/2005/8/layout/radial5"/>
    <dgm:cxn modelId="{CB453C82-407D-46CE-A51E-E4F7532D827F}" type="presParOf" srcId="{D8386155-3F84-4C1B-896F-7E50458E59D3}" destId="{F155EF5B-0DE0-44B4-A417-D8E3A82D4598}" srcOrd="7" destOrd="0" presId="urn:microsoft.com/office/officeart/2005/8/layout/radial5"/>
    <dgm:cxn modelId="{BD8CA7C8-94DF-4D34-89C9-6A960E4FC5F9}" type="presParOf" srcId="{F155EF5B-0DE0-44B4-A417-D8E3A82D4598}" destId="{A8A7E2D2-7B38-49A7-B4DB-8C1FD1E33903}" srcOrd="0" destOrd="0" presId="urn:microsoft.com/office/officeart/2005/8/layout/radial5"/>
    <dgm:cxn modelId="{0336A328-46DD-4F72-BA9E-E234B0EC8E00}" type="presParOf" srcId="{D8386155-3F84-4C1B-896F-7E50458E59D3}" destId="{350007BD-7C31-48E8-8B0A-62E03631F2D3}" srcOrd="8" destOrd="0" presId="urn:microsoft.com/office/officeart/2005/8/layout/radial5"/>
    <dgm:cxn modelId="{A1568114-D147-46AD-B184-25B07036FA86}" type="presParOf" srcId="{D8386155-3F84-4C1B-896F-7E50458E59D3}" destId="{8F8DEC49-4C30-402B-BC11-52272609C033}" srcOrd="9" destOrd="0" presId="urn:microsoft.com/office/officeart/2005/8/layout/radial5"/>
    <dgm:cxn modelId="{20487972-C938-4946-87AC-C60DD14A5262}" type="presParOf" srcId="{8F8DEC49-4C30-402B-BC11-52272609C033}" destId="{4023F6A6-331A-4C27-B679-32F5A39F8B7B}" srcOrd="0" destOrd="0" presId="urn:microsoft.com/office/officeart/2005/8/layout/radial5"/>
    <dgm:cxn modelId="{5668B1E0-FE24-42F1-9728-1BD7EA47AA50}" type="presParOf" srcId="{D8386155-3F84-4C1B-896F-7E50458E59D3}" destId="{687AAA25-A4F9-42E6-84DD-8D01B0A41CD8}" srcOrd="10" destOrd="0" presId="urn:microsoft.com/office/officeart/2005/8/layout/radial5"/>
    <dgm:cxn modelId="{CF869DE7-9435-4551-845A-4415467D9190}" type="presParOf" srcId="{D8386155-3F84-4C1B-896F-7E50458E59D3}" destId="{AA81FAE1-92B8-422C-B2D9-BD2AAB325670}" srcOrd="11" destOrd="0" presId="urn:microsoft.com/office/officeart/2005/8/layout/radial5"/>
    <dgm:cxn modelId="{51C338EC-91EB-4F69-A984-F6ECED682E12}" type="presParOf" srcId="{AA81FAE1-92B8-422C-B2D9-BD2AAB325670}" destId="{02A13318-36E8-4016-9B3C-B32579EDF222}" srcOrd="0" destOrd="0" presId="urn:microsoft.com/office/officeart/2005/8/layout/radial5"/>
    <dgm:cxn modelId="{43347F0D-DCA8-4DD1-817D-D7507A248380}" type="presParOf" srcId="{D8386155-3F84-4C1B-896F-7E50458E59D3}" destId="{16034631-BE9F-457A-AD54-7CF89AE1FD31}" srcOrd="12" destOrd="0" presId="urn:microsoft.com/office/officeart/2005/8/layout/radial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443A06-92E5-40DB-BFE4-2489EE8E7907}" type="doc">
      <dgm:prSet loTypeId="urn:microsoft.com/office/officeart/2005/8/layout/chevron2" loCatId="process" qsTypeId="urn:microsoft.com/office/officeart/2005/8/quickstyle/3d5" qsCatId="3D" csTypeId="urn:microsoft.com/office/officeart/2005/8/colors/colorful5" csCatId="colorful" phldr="1"/>
      <dgm:spPr/>
      <dgm:t>
        <a:bodyPr/>
        <a:lstStyle/>
        <a:p>
          <a:endParaRPr lang="en-US"/>
        </a:p>
      </dgm:t>
    </dgm:pt>
    <dgm:pt modelId="{AD0A9B65-9ADF-4120-927F-086299731952}">
      <dgm:prSet phldrT="[Text]" custT="1"/>
      <dgm:spPr/>
      <dgm:t>
        <a:bodyPr/>
        <a:lstStyle/>
        <a:p>
          <a:endParaRPr lang="en-TT" sz="2800" b="1" dirty="0"/>
        </a:p>
      </dgm:t>
    </dgm:pt>
    <dgm:pt modelId="{70E4FA91-04AE-404E-AD0B-073040D74430}" type="parTrans" cxnId="{FDB7B79D-3C83-41D7-9124-20958C3F4CFB}">
      <dgm:prSet/>
      <dgm:spPr/>
      <dgm:t>
        <a:bodyPr/>
        <a:lstStyle/>
        <a:p>
          <a:endParaRPr lang="en-TT" sz="2800" b="1"/>
        </a:p>
      </dgm:t>
    </dgm:pt>
    <dgm:pt modelId="{795A93F6-D889-4273-88FB-C618A0C3663F}" type="sibTrans" cxnId="{FDB7B79D-3C83-41D7-9124-20958C3F4CFB}">
      <dgm:prSet/>
      <dgm:spPr/>
      <dgm:t>
        <a:bodyPr/>
        <a:lstStyle/>
        <a:p>
          <a:endParaRPr lang="en-TT" sz="2800" b="1"/>
        </a:p>
      </dgm:t>
    </dgm:pt>
    <dgm:pt modelId="{251EB884-7253-4BF7-B32A-7232C19E6708}">
      <dgm:prSet phldrT="[Text]" custT="1"/>
      <dgm:spPr/>
      <dgm:t>
        <a:bodyPr/>
        <a:lstStyle/>
        <a:p>
          <a:endParaRPr lang="en-TT" sz="2800" b="1" dirty="0"/>
        </a:p>
      </dgm:t>
    </dgm:pt>
    <dgm:pt modelId="{85B02FF0-078F-4999-9624-9283ED87A149}" type="parTrans" cxnId="{4F72DF47-F163-49AE-8E2B-94B95FAAC9CC}">
      <dgm:prSet/>
      <dgm:spPr/>
      <dgm:t>
        <a:bodyPr/>
        <a:lstStyle/>
        <a:p>
          <a:endParaRPr lang="en-TT" sz="2800" b="1"/>
        </a:p>
      </dgm:t>
    </dgm:pt>
    <dgm:pt modelId="{531B576E-C5BC-4C63-8226-E7E0A65F7BAB}" type="sibTrans" cxnId="{4F72DF47-F163-49AE-8E2B-94B95FAAC9CC}">
      <dgm:prSet/>
      <dgm:spPr/>
      <dgm:t>
        <a:bodyPr/>
        <a:lstStyle/>
        <a:p>
          <a:endParaRPr lang="en-TT" sz="2800" b="1"/>
        </a:p>
      </dgm:t>
    </dgm:pt>
    <dgm:pt modelId="{FA61AB44-5B41-4272-96D1-1CCF745F211F}">
      <dgm:prSet phldrT="[Text]" custT="1"/>
      <dgm:spPr/>
      <dgm:t>
        <a:bodyPr/>
        <a:lstStyle/>
        <a:p>
          <a:endParaRPr lang="en-TT" sz="2800" b="1" dirty="0"/>
        </a:p>
      </dgm:t>
    </dgm:pt>
    <dgm:pt modelId="{374FE04C-A6FB-4B08-BCBB-49F6A60B8858}" type="parTrans" cxnId="{2C509EF0-6BB6-499F-8508-F5E107AE0957}">
      <dgm:prSet/>
      <dgm:spPr/>
      <dgm:t>
        <a:bodyPr/>
        <a:lstStyle/>
        <a:p>
          <a:endParaRPr lang="en-TT" sz="2800" b="1"/>
        </a:p>
      </dgm:t>
    </dgm:pt>
    <dgm:pt modelId="{E815BA42-722D-4E26-A7C4-85EEBFD0C24C}" type="sibTrans" cxnId="{2C509EF0-6BB6-499F-8508-F5E107AE0957}">
      <dgm:prSet/>
      <dgm:spPr/>
      <dgm:t>
        <a:bodyPr/>
        <a:lstStyle/>
        <a:p>
          <a:endParaRPr lang="en-TT" sz="2800" b="1"/>
        </a:p>
      </dgm:t>
    </dgm:pt>
    <dgm:pt modelId="{15AD7B53-1AE6-448E-8DEF-6CF43257F3CA}">
      <dgm:prSet custT="1"/>
      <dgm:spPr/>
      <dgm:t>
        <a:bodyPr/>
        <a:lstStyle/>
        <a:p>
          <a:endParaRPr lang="en-TT" sz="2800" b="1" dirty="0"/>
        </a:p>
      </dgm:t>
    </dgm:pt>
    <dgm:pt modelId="{74881C0F-067A-4C1A-808A-B07EA70A9C8A}" type="parTrans" cxnId="{E0353AB7-29FE-41D4-9ADD-F1BDD798BC54}">
      <dgm:prSet/>
      <dgm:spPr/>
      <dgm:t>
        <a:bodyPr/>
        <a:lstStyle/>
        <a:p>
          <a:endParaRPr lang="en-TT" sz="2800" b="1"/>
        </a:p>
      </dgm:t>
    </dgm:pt>
    <dgm:pt modelId="{C98011C9-6019-4EA4-A069-22DC48CFCD91}" type="sibTrans" cxnId="{E0353AB7-29FE-41D4-9ADD-F1BDD798BC54}">
      <dgm:prSet/>
      <dgm:spPr/>
      <dgm:t>
        <a:bodyPr/>
        <a:lstStyle/>
        <a:p>
          <a:endParaRPr lang="en-TT" sz="2800" b="1"/>
        </a:p>
      </dgm:t>
    </dgm:pt>
    <dgm:pt modelId="{5E565E98-1A31-49E9-9A18-5FC75F6C5F0D}">
      <dgm:prSet custT="1"/>
      <dgm:spPr/>
      <dgm:t>
        <a:bodyPr/>
        <a:lstStyle/>
        <a:p>
          <a:endParaRPr lang="en-TT" sz="2800" b="1" dirty="0" smtClean="0"/>
        </a:p>
      </dgm:t>
    </dgm:pt>
    <dgm:pt modelId="{ABC13BE4-35A3-4FA6-92CB-D7D2CFE6D545}" type="parTrans" cxnId="{1EEE3342-D9AE-4824-9AFF-FEC76B16D459}">
      <dgm:prSet/>
      <dgm:spPr/>
      <dgm:t>
        <a:bodyPr/>
        <a:lstStyle/>
        <a:p>
          <a:endParaRPr lang="en-TT" sz="2800" b="1"/>
        </a:p>
      </dgm:t>
    </dgm:pt>
    <dgm:pt modelId="{FFCF7478-8BF8-4D4B-9EC6-2F310984F171}" type="sibTrans" cxnId="{1EEE3342-D9AE-4824-9AFF-FEC76B16D459}">
      <dgm:prSet/>
      <dgm:spPr/>
      <dgm:t>
        <a:bodyPr/>
        <a:lstStyle/>
        <a:p>
          <a:endParaRPr lang="en-TT" sz="2800" b="1"/>
        </a:p>
      </dgm:t>
    </dgm:pt>
    <dgm:pt modelId="{4244C181-467A-4116-8B7C-EA81CA790495}">
      <dgm:prSet custT="1"/>
      <dgm:spPr/>
      <dgm:t>
        <a:bodyPr/>
        <a:lstStyle/>
        <a:p>
          <a:endParaRPr lang="en-TT" sz="2800" b="1" dirty="0"/>
        </a:p>
      </dgm:t>
    </dgm:pt>
    <dgm:pt modelId="{108C9D0F-89F5-4930-90B4-E12266FFF656}" type="parTrans" cxnId="{FCE489A2-957E-48B2-8202-C6CDAF46B5F8}">
      <dgm:prSet/>
      <dgm:spPr/>
      <dgm:t>
        <a:bodyPr/>
        <a:lstStyle/>
        <a:p>
          <a:endParaRPr lang="en-TT" sz="2800" b="1"/>
        </a:p>
      </dgm:t>
    </dgm:pt>
    <dgm:pt modelId="{C55A09DC-9408-41F5-9B03-74CC817DE6EE}" type="sibTrans" cxnId="{FCE489A2-957E-48B2-8202-C6CDAF46B5F8}">
      <dgm:prSet/>
      <dgm:spPr/>
      <dgm:t>
        <a:bodyPr/>
        <a:lstStyle/>
        <a:p>
          <a:endParaRPr lang="en-TT" sz="2800" b="1"/>
        </a:p>
      </dgm:t>
    </dgm:pt>
    <dgm:pt modelId="{0F7D7F68-8597-45DD-BACB-ABA4E58AA26F}">
      <dgm:prSet phldrT="[Text]" custT="1"/>
      <dgm:spPr/>
      <dgm:t>
        <a:bodyPr/>
        <a:lstStyle/>
        <a:p>
          <a:r>
            <a:rPr lang="en-TT" sz="2800" b="1" dirty="0" smtClean="0"/>
            <a:t>Setting direction for meeting the customer expectations</a:t>
          </a:r>
          <a:endParaRPr lang="en-TT" sz="2800" b="1" dirty="0"/>
        </a:p>
      </dgm:t>
    </dgm:pt>
    <dgm:pt modelId="{7E479F67-807B-43E2-91BA-AFFDB4797515}" type="parTrans" cxnId="{6A778680-16B1-422B-87AA-EF0BAC7C03BD}">
      <dgm:prSet/>
      <dgm:spPr/>
      <dgm:t>
        <a:bodyPr/>
        <a:lstStyle/>
        <a:p>
          <a:endParaRPr lang="en-TT" sz="2800" b="1"/>
        </a:p>
      </dgm:t>
    </dgm:pt>
    <dgm:pt modelId="{3A484BA1-92A2-45B4-AD8D-034D0A6A7CC2}" type="sibTrans" cxnId="{6A778680-16B1-422B-87AA-EF0BAC7C03BD}">
      <dgm:prSet/>
      <dgm:spPr/>
      <dgm:t>
        <a:bodyPr/>
        <a:lstStyle/>
        <a:p>
          <a:endParaRPr lang="en-TT" sz="2800" b="1"/>
        </a:p>
      </dgm:t>
    </dgm:pt>
    <dgm:pt modelId="{8CC20889-EC2B-47ED-87E4-7227864475D1}">
      <dgm:prSet custT="1"/>
      <dgm:spPr/>
      <dgm:t>
        <a:bodyPr/>
        <a:lstStyle/>
        <a:p>
          <a:r>
            <a:rPr lang="en-TT" sz="2800" b="1" dirty="0" smtClean="0"/>
            <a:t>Improving process control</a:t>
          </a:r>
          <a:endParaRPr lang="en-TT" sz="2800" b="1" dirty="0"/>
        </a:p>
      </dgm:t>
    </dgm:pt>
    <dgm:pt modelId="{205C3A86-127F-43D8-9587-1E557393AA6A}" type="parTrans" cxnId="{0F6C4121-89CB-4136-9019-EA76A9F6CF6A}">
      <dgm:prSet/>
      <dgm:spPr/>
      <dgm:t>
        <a:bodyPr/>
        <a:lstStyle/>
        <a:p>
          <a:endParaRPr lang="en-TT" sz="2800" b="1"/>
        </a:p>
      </dgm:t>
    </dgm:pt>
    <dgm:pt modelId="{A75BA138-50D4-4147-BB37-F5BEE7E0778C}" type="sibTrans" cxnId="{0F6C4121-89CB-4136-9019-EA76A9F6CF6A}">
      <dgm:prSet/>
      <dgm:spPr/>
      <dgm:t>
        <a:bodyPr/>
        <a:lstStyle/>
        <a:p>
          <a:endParaRPr lang="en-TT" sz="2800" b="1"/>
        </a:p>
      </dgm:t>
    </dgm:pt>
    <dgm:pt modelId="{004483E2-ACAA-4C67-89A1-5DDCEA26410E}">
      <dgm:prSet custT="1"/>
      <dgm:spPr/>
      <dgm:t>
        <a:bodyPr/>
        <a:lstStyle/>
        <a:p>
          <a:r>
            <a:rPr lang="en-TT" sz="2800" b="1" dirty="0" smtClean="0"/>
            <a:t>Lowering Cost </a:t>
          </a:r>
          <a:endParaRPr lang="en-TT" sz="2800" b="1" dirty="0"/>
        </a:p>
      </dgm:t>
    </dgm:pt>
    <dgm:pt modelId="{14663F90-F46B-4912-989B-7CF4F9436838}" type="parTrans" cxnId="{D1C98687-E061-4EF0-B3E4-948BC25F5CDA}">
      <dgm:prSet/>
      <dgm:spPr/>
      <dgm:t>
        <a:bodyPr/>
        <a:lstStyle/>
        <a:p>
          <a:endParaRPr lang="en-TT" sz="2800" b="1"/>
        </a:p>
      </dgm:t>
    </dgm:pt>
    <dgm:pt modelId="{8E341A52-505B-4F34-8CAF-F2F6BD0965F7}" type="sibTrans" cxnId="{D1C98687-E061-4EF0-B3E4-948BC25F5CDA}">
      <dgm:prSet/>
      <dgm:spPr/>
      <dgm:t>
        <a:bodyPr/>
        <a:lstStyle/>
        <a:p>
          <a:endParaRPr lang="en-TT" sz="2800" b="1"/>
        </a:p>
      </dgm:t>
    </dgm:pt>
    <dgm:pt modelId="{397CCD96-0317-46BF-8F9B-44B2A584A259}">
      <dgm:prSet custT="1"/>
      <dgm:spPr/>
      <dgm:t>
        <a:bodyPr/>
        <a:lstStyle/>
        <a:p>
          <a:r>
            <a:rPr lang="en-TT" sz="2800" b="1" dirty="0" smtClean="0"/>
            <a:t>Reducing Wastage</a:t>
          </a:r>
          <a:endParaRPr lang="en-TT" sz="2800" b="1" dirty="0"/>
        </a:p>
      </dgm:t>
    </dgm:pt>
    <dgm:pt modelId="{11AF6FC8-4165-4041-8FE3-391C612556F0}" type="parTrans" cxnId="{85C9288B-6DF7-4163-8193-BC37AC0DCBAE}">
      <dgm:prSet/>
      <dgm:spPr/>
      <dgm:t>
        <a:bodyPr/>
        <a:lstStyle/>
        <a:p>
          <a:endParaRPr lang="en-US" sz="2800" b="1"/>
        </a:p>
      </dgm:t>
    </dgm:pt>
    <dgm:pt modelId="{28215E77-EFBB-44A0-B263-4BD942E916DD}" type="sibTrans" cxnId="{85C9288B-6DF7-4163-8193-BC37AC0DCBAE}">
      <dgm:prSet/>
      <dgm:spPr/>
      <dgm:t>
        <a:bodyPr/>
        <a:lstStyle/>
        <a:p>
          <a:endParaRPr lang="en-US" sz="2800" b="1"/>
        </a:p>
      </dgm:t>
    </dgm:pt>
    <dgm:pt modelId="{38D00ACE-6C34-4A7F-927B-0AC83ED200DB}">
      <dgm:prSet custT="1"/>
      <dgm:spPr/>
      <dgm:t>
        <a:bodyPr/>
        <a:lstStyle/>
        <a:p>
          <a:r>
            <a:rPr lang="en-TT" sz="2800" b="1" dirty="0" smtClean="0"/>
            <a:t>Raising Morale</a:t>
          </a:r>
          <a:endParaRPr lang="en-TT" sz="2800" b="1" dirty="0"/>
        </a:p>
      </dgm:t>
    </dgm:pt>
    <dgm:pt modelId="{283ED609-5749-404A-BCB7-7468EA087D61}" type="parTrans" cxnId="{D085410A-771A-4053-95CA-ED659C7394F8}">
      <dgm:prSet/>
      <dgm:spPr/>
      <dgm:t>
        <a:bodyPr/>
        <a:lstStyle/>
        <a:p>
          <a:endParaRPr lang="en-US" sz="2800" b="1"/>
        </a:p>
      </dgm:t>
    </dgm:pt>
    <dgm:pt modelId="{9A0E0412-530B-4EF0-9FF2-F01B16B6171D}" type="sibTrans" cxnId="{D085410A-771A-4053-95CA-ED659C7394F8}">
      <dgm:prSet/>
      <dgm:spPr/>
      <dgm:t>
        <a:bodyPr/>
        <a:lstStyle/>
        <a:p>
          <a:endParaRPr lang="en-US" sz="2800" b="1"/>
        </a:p>
      </dgm:t>
    </dgm:pt>
    <dgm:pt modelId="{73F7F129-8D8E-49DA-9B2E-23F04716CC40}">
      <dgm:prSet custT="1"/>
      <dgm:spPr/>
      <dgm:t>
        <a:bodyPr/>
        <a:lstStyle/>
        <a:p>
          <a:r>
            <a:rPr lang="en-TT" sz="2800" b="1" dirty="0" smtClean="0"/>
            <a:t>Facilitating Training</a:t>
          </a:r>
          <a:endParaRPr lang="en-TT" sz="2800" b="1" dirty="0"/>
        </a:p>
      </dgm:t>
    </dgm:pt>
    <dgm:pt modelId="{F093E2F2-87B5-4972-97CF-0FA3B674F0C6}" type="parTrans" cxnId="{09DC21AA-69F0-41C2-96C9-4F8355E80A94}">
      <dgm:prSet/>
      <dgm:spPr/>
      <dgm:t>
        <a:bodyPr/>
        <a:lstStyle/>
        <a:p>
          <a:endParaRPr lang="en-US" sz="2800" b="1"/>
        </a:p>
      </dgm:t>
    </dgm:pt>
    <dgm:pt modelId="{74BE70BE-168A-4F3E-93FC-06DA568FC3DC}" type="sibTrans" cxnId="{09DC21AA-69F0-41C2-96C9-4F8355E80A94}">
      <dgm:prSet/>
      <dgm:spPr/>
      <dgm:t>
        <a:bodyPr/>
        <a:lstStyle/>
        <a:p>
          <a:endParaRPr lang="en-US" sz="2800" b="1"/>
        </a:p>
      </dgm:t>
    </dgm:pt>
    <dgm:pt modelId="{98F2E1D1-37AA-43F0-B405-0070CAAC6432}" type="pres">
      <dgm:prSet presAssocID="{21443A06-92E5-40DB-BFE4-2489EE8E7907}" presName="linearFlow" presStyleCnt="0">
        <dgm:presLayoutVars>
          <dgm:dir/>
          <dgm:animLvl val="lvl"/>
          <dgm:resizeHandles val="exact"/>
        </dgm:presLayoutVars>
      </dgm:prSet>
      <dgm:spPr/>
      <dgm:t>
        <a:bodyPr/>
        <a:lstStyle/>
        <a:p>
          <a:endParaRPr lang="en-US"/>
        </a:p>
      </dgm:t>
    </dgm:pt>
    <dgm:pt modelId="{907FD8BD-4869-4C1B-BFE6-A85FF7ED84AB}" type="pres">
      <dgm:prSet presAssocID="{AD0A9B65-9ADF-4120-927F-086299731952}" presName="composite" presStyleCnt="0"/>
      <dgm:spPr/>
    </dgm:pt>
    <dgm:pt modelId="{28050513-05A2-45F1-995A-441A04027718}" type="pres">
      <dgm:prSet presAssocID="{AD0A9B65-9ADF-4120-927F-086299731952}" presName="parentText" presStyleLbl="alignNode1" presStyleIdx="0" presStyleCnt="6">
        <dgm:presLayoutVars>
          <dgm:chMax val="1"/>
          <dgm:bulletEnabled val="1"/>
        </dgm:presLayoutVars>
      </dgm:prSet>
      <dgm:spPr/>
      <dgm:t>
        <a:bodyPr/>
        <a:lstStyle/>
        <a:p>
          <a:endParaRPr lang="en-US"/>
        </a:p>
      </dgm:t>
    </dgm:pt>
    <dgm:pt modelId="{38D7A8E4-F278-409B-B451-1D4C08978B40}" type="pres">
      <dgm:prSet presAssocID="{AD0A9B65-9ADF-4120-927F-086299731952}" presName="descendantText" presStyleLbl="alignAcc1" presStyleIdx="0" presStyleCnt="6">
        <dgm:presLayoutVars>
          <dgm:bulletEnabled val="1"/>
        </dgm:presLayoutVars>
      </dgm:prSet>
      <dgm:spPr/>
      <dgm:t>
        <a:bodyPr/>
        <a:lstStyle/>
        <a:p>
          <a:endParaRPr lang="en-TT"/>
        </a:p>
      </dgm:t>
    </dgm:pt>
    <dgm:pt modelId="{CD605870-67C0-4C11-8E9E-347BA7FA5E6D}" type="pres">
      <dgm:prSet presAssocID="{795A93F6-D889-4273-88FB-C618A0C3663F}" presName="sp" presStyleCnt="0"/>
      <dgm:spPr/>
    </dgm:pt>
    <dgm:pt modelId="{0C6C0D37-8000-4670-900D-AAAB74EA306D}" type="pres">
      <dgm:prSet presAssocID="{15AD7B53-1AE6-448E-8DEF-6CF43257F3CA}" presName="composite" presStyleCnt="0"/>
      <dgm:spPr/>
    </dgm:pt>
    <dgm:pt modelId="{99F1B90B-7623-4CEB-8722-5BAFFA5B44FD}" type="pres">
      <dgm:prSet presAssocID="{15AD7B53-1AE6-448E-8DEF-6CF43257F3CA}" presName="parentText" presStyleLbl="alignNode1" presStyleIdx="1" presStyleCnt="6">
        <dgm:presLayoutVars>
          <dgm:chMax val="1"/>
          <dgm:bulletEnabled val="1"/>
        </dgm:presLayoutVars>
      </dgm:prSet>
      <dgm:spPr/>
      <dgm:t>
        <a:bodyPr/>
        <a:lstStyle/>
        <a:p>
          <a:endParaRPr lang="en-US"/>
        </a:p>
      </dgm:t>
    </dgm:pt>
    <dgm:pt modelId="{308151BE-BAD4-4A90-AF1D-77CE9EE5371A}" type="pres">
      <dgm:prSet presAssocID="{15AD7B53-1AE6-448E-8DEF-6CF43257F3CA}" presName="descendantText" presStyleLbl="alignAcc1" presStyleIdx="1" presStyleCnt="6">
        <dgm:presLayoutVars>
          <dgm:bulletEnabled val="1"/>
        </dgm:presLayoutVars>
      </dgm:prSet>
      <dgm:spPr/>
      <dgm:t>
        <a:bodyPr/>
        <a:lstStyle/>
        <a:p>
          <a:endParaRPr lang="en-TT"/>
        </a:p>
      </dgm:t>
    </dgm:pt>
    <dgm:pt modelId="{DF57C35F-2FFC-43BE-99E1-1350FD35B7FD}" type="pres">
      <dgm:prSet presAssocID="{C98011C9-6019-4EA4-A069-22DC48CFCD91}" presName="sp" presStyleCnt="0"/>
      <dgm:spPr/>
    </dgm:pt>
    <dgm:pt modelId="{F83A4F34-93E2-4A7C-ACCC-2A40560AFB80}" type="pres">
      <dgm:prSet presAssocID="{251EB884-7253-4BF7-B32A-7232C19E6708}" presName="composite" presStyleCnt="0"/>
      <dgm:spPr/>
    </dgm:pt>
    <dgm:pt modelId="{4EBC3DA4-9861-43B6-9E74-FC244C904614}" type="pres">
      <dgm:prSet presAssocID="{251EB884-7253-4BF7-B32A-7232C19E6708}" presName="parentText" presStyleLbl="alignNode1" presStyleIdx="2" presStyleCnt="6">
        <dgm:presLayoutVars>
          <dgm:chMax val="1"/>
          <dgm:bulletEnabled val="1"/>
        </dgm:presLayoutVars>
      </dgm:prSet>
      <dgm:spPr/>
      <dgm:t>
        <a:bodyPr/>
        <a:lstStyle/>
        <a:p>
          <a:endParaRPr lang="en-US"/>
        </a:p>
      </dgm:t>
    </dgm:pt>
    <dgm:pt modelId="{DB94EBD5-4041-4398-93E9-8AC0EDF917A2}" type="pres">
      <dgm:prSet presAssocID="{251EB884-7253-4BF7-B32A-7232C19E6708}" presName="descendantText" presStyleLbl="alignAcc1" presStyleIdx="2" presStyleCnt="6">
        <dgm:presLayoutVars>
          <dgm:bulletEnabled val="1"/>
        </dgm:presLayoutVars>
      </dgm:prSet>
      <dgm:spPr/>
      <dgm:t>
        <a:bodyPr/>
        <a:lstStyle/>
        <a:p>
          <a:endParaRPr lang="en-TT"/>
        </a:p>
      </dgm:t>
    </dgm:pt>
    <dgm:pt modelId="{9024067C-D9F2-402D-9C99-C5F82918E24A}" type="pres">
      <dgm:prSet presAssocID="{531B576E-C5BC-4C63-8226-E7E0A65F7BAB}" presName="sp" presStyleCnt="0"/>
      <dgm:spPr/>
    </dgm:pt>
    <dgm:pt modelId="{BA3A59E5-ADE3-47BD-9A0E-573FC1FFA0D5}" type="pres">
      <dgm:prSet presAssocID="{5E565E98-1A31-49E9-9A18-5FC75F6C5F0D}" presName="composite" presStyleCnt="0"/>
      <dgm:spPr/>
    </dgm:pt>
    <dgm:pt modelId="{93E1D6B3-C503-4198-8FD1-E1763576ED41}" type="pres">
      <dgm:prSet presAssocID="{5E565E98-1A31-49E9-9A18-5FC75F6C5F0D}" presName="parentText" presStyleLbl="alignNode1" presStyleIdx="3" presStyleCnt="6">
        <dgm:presLayoutVars>
          <dgm:chMax val="1"/>
          <dgm:bulletEnabled val="1"/>
        </dgm:presLayoutVars>
      </dgm:prSet>
      <dgm:spPr/>
      <dgm:t>
        <a:bodyPr/>
        <a:lstStyle/>
        <a:p>
          <a:endParaRPr lang="en-US"/>
        </a:p>
      </dgm:t>
    </dgm:pt>
    <dgm:pt modelId="{DFBFB301-0061-484F-A604-9D6E556FBB75}" type="pres">
      <dgm:prSet presAssocID="{5E565E98-1A31-49E9-9A18-5FC75F6C5F0D}" presName="descendantText" presStyleLbl="alignAcc1" presStyleIdx="3" presStyleCnt="6">
        <dgm:presLayoutVars>
          <dgm:bulletEnabled val="1"/>
        </dgm:presLayoutVars>
      </dgm:prSet>
      <dgm:spPr/>
      <dgm:t>
        <a:bodyPr/>
        <a:lstStyle/>
        <a:p>
          <a:endParaRPr lang="en-TT"/>
        </a:p>
      </dgm:t>
    </dgm:pt>
    <dgm:pt modelId="{562DAC46-8A46-4791-A484-91C993769C0E}" type="pres">
      <dgm:prSet presAssocID="{FFCF7478-8BF8-4D4B-9EC6-2F310984F171}" presName="sp" presStyleCnt="0"/>
      <dgm:spPr/>
    </dgm:pt>
    <dgm:pt modelId="{BADCBA88-A00E-48D4-A259-6213E4F4DBAF}" type="pres">
      <dgm:prSet presAssocID="{4244C181-467A-4116-8B7C-EA81CA790495}" presName="composite" presStyleCnt="0"/>
      <dgm:spPr/>
    </dgm:pt>
    <dgm:pt modelId="{C30FEB32-53FF-409A-9275-8744D82F8108}" type="pres">
      <dgm:prSet presAssocID="{4244C181-467A-4116-8B7C-EA81CA790495}" presName="parentText" presStyleLbl="alignNode1" presStyleIdx="4" presStyleCnt="6">
        <dgm:presLayoutVars>
          <dgm:chMax val="1"/>
          <dgm:bulletEnabled val="1"/>
        </dgm:presLayoutVars>
      </dgm:prSet>
      <dgm:spPr/>
      <dgm:t>
        <a:bodyPr/>
        <a:lstStyle/>
        <a:p>
          <a:endParaRPr lang="en-TT"/>
        </a:p>
      </dgm:t>
    </dgm:pt>
    <dgm:pt modelId="{6164D131-99E2-437A-831A-EA0684489C5B}" type="pres">
      <dgm:prSet presAssocID="{4244C181-467A-4116-8B7C-EA81CA790495}" presName="descendantText" presStyleLbl="alignAcc1" presStyleIdx="4" presStyleCnt="6">
        <dgm:presLayoutVars>
          <dgm:bulletEnabled val="1"/>
        </dgm:presLayoutVars>
      </dgm:prSet>
      <dgm:spPr/>
      <dgm:t>
        <a:bodyPr/>
        <a:lstStyle/>
        <a:p>
          <a:endParaRPr lang="en-US"/>
        </a:p>
      </dgm:t>
    </dgm:pt>
    <dgm:pt modelId="{D418E9EA-E413-48ED-B170-C00857688ECA}" type="pres">
      <dgm:prSet presAssocID="{C55A09DC-9408-41F5-9B03-74CC817DE6EE}" presName="sp" presStyleCnt="0"/>
      <dgm:spPr/>
    </dgm:pt>
    <dgm:pt modelId="{3016D347-5F91-40B9-AE66-9AF2A5C07B80}" type="pres">
      <dgm:prSet presAssocID="{FA61AB44-5B41-4272-96D1-1CCF745F211F}" presName="composite" presStyleCnt="0"/>
      <dgm:spPr/>
    </dgm:pt>
    <dgm:pt modelId="{8D7AA321-6AD1-486D-97A9-FFB0E5C98D9A}" type="pres">
      <dgm:prSet presAssocID="{FA61AB44-5B41-4272-96D1-1CCF745F211F}" presName="parentText" presStyleLbl="alignNode1" presStyleIdx="5" presStyleCnt="6">
        <dgm:presLayoutVars>
          <dgm:chMax val="1"/>
          <dgm:bulletEnabled val="1"/>
        </dgm:presLayoutVars>
      </dgm:prSet>
      <dgm:spPr/>
      <dgm:t>
        <a:bodyPr/>
        <a:lstStyle/>
        <a:p>
          <a:endParaRPr lang="en-TT"/>
        </a:p>
      </dgm:t>
    </dgm:pt>
    <dgm:pt modelId="{7D71BE4F-57BB-43CC-9B07-A90A8F5783BB}" type="pres">
      <dgm:prSet presAssocID="{FA61AB44-5B41-4272-96D1-1CCF745F211F}" presName="descendantText" presStyleLbl="alignAcc1" presStyleIdx="5" presStyleCnt="6">
        <dgm:presLayoutVars>
          <dgm:bulletEnabled val="1"/>
        </dgm:presLayoutVars>
      </dgm:prSet>
      <dgm:spPr/>
      <dgm:t>
        <a:bodyPr/>
        <a:lstStyle/>
        <a:p>
          <a:endParaRPr lang="en-US"/>
        </a:p>
      </dgm:t>
    </dgm:pt>
  </dgm:ptLst>
  <dgm:cxnLst>
    <dgm:cxn modelId="{4F72DF47-F163-49AE-8E2B-94B95FAAC9CC}" srcId="{21443A06-92E5-40DB-BFE4-2489EE8E7907}" destId="{251EB884-7253-4BF7-B32A-7232C19E6708}" srcOrd="2" destOrd="0" parTransId="{85B02FF0-078F-4999-9624-9283ED87A149}" sibTransId="{531B576E-C5BC-4C63-8226-E7E0A65F7BAB}"/>
    <dgm:cxn modelId="{180378A9-CC2D-436C-B5C6-7B551DEA0A6A}" type="presOf" srcId="{4244C181-467A-4116-8B7C-EA81CA790495}" destId="{C30FEB32-53FF-409A-9275-8744D82F8108}" srcOrd="0" destOrd="0" presId="urn:microsoft.com/office/officeart/2005/8/layout/chevron2"/>
    <dgm:cxn modelId="{6AE87B25-D5A5-4426-9BE8-D41767EE9075}" type="presOf" srcId="{AD0A9B65-9ADF-4120-927F-086299731952}" destId="{28050513-05A2-45F1-995A-441A04027718}" srcOrd="0" destOrd="0" presId="urn:microsoft.com/office/officeart/2005/8/layout/chevron2"/>
    <dgm:cxn modelId="{805E7DE1-8CF6-4821-A976-0FB7E027994B}" type="presOf" srcId="{251EB884-7253-4BF7-B32A-7232C19E6708}" destId="{4EBC3DA4-9861-43B6-9E74-FC244C904614}" srcOrd="0" destOrd="0" presId="urn:microsoft.com/office/officeart/2005/8/layout/chevron2"/>
    <dgm:cxn modelId="{2DF02D5E-471D-4803-B004-1FC01D6430E6}" type="presOf" srcId="{004483E2-ACAA-4C67-89A1-5DDCEA26410E}" destId="{DB94EBD5-4041-4398-93E9-8AC0EDF917A2}" srcOrd="0" destOrd="0" presId="urn:microsoft.com/office/officeart/2005/8/layout/chevron2"/>
    <dgm:cxn modelId="{1EEE3342-D9AE-4824-9AFF-FEC76B16D459}" srcId="{21443A06-92E5-40DB-BFE4-2489EE8E7907}" destId="{5E565E98-1A31-49E9-9A18-5FC75F6C5F0D}" srcOrd="3" destOrd="0" parTransId="{ABC13BE4-35A3-4FA6-92CB-D7D2CFE6D545}" sibTransId="{FFCF7478-8BF8-4D4B-9EC6-2F310984F171}"/>
    <dgm:cxn modelId="{85C9288B-6DF7-4163-8193-BC37AC0DCBAE}" srcId="{5E565E98-1A31-49E9-9A18-5FC75F6C5F0D}" destId="{397CCD96-0317-46BF-8F9B-44B2A584A259}" srcOrd="0" destOrd="0" parTransId="{11AF6FC8-4165-4041-8FE3-391C612556F0}" sibTransId="{28215E77-EFBB-44A0-B263-4BD942E916DD}"/>
    <dgm:cxn modelId="{09DC21AA-69F0-41C2-96C9-4F8355E80A94}" srcId="{FA61AB44-5B41-4272-96D1-1CCF745F211F}" destId="{73F7F129-8D8E-49DA-9B2E-23F04716CC40}" srcOrd="0" destOrd="0" parTransId="{F093E2F2-87B5-4972-97CF-0FA3B674F0C6}" sibTransId="{74BE70BE-168A-4F3E-93FC-06DA568FC3DC}"/>
    <dgm:cxn modelId="{E0353AB7-29FE-41D4-9ADD-F1BDD798BC54}" srcId="{21443A06-92E5-40DB-BFE4-2489EE8E7907}" destId="{15AD7B53-1AE6-448E-8DEF-6CF43257F3CA}" srcOrd="1" destOrd="0" parTransId="{74881C0F-067A-4C1A-808A-B07EA70A9C8A}" sibTransId="{C98011C9-6019-4EA4-A069-22DC48CFCD91}"/>
    <dgm:cxn modelId="{7C7C52E1-7CBB-4876-B1F5-3E3A416BBC98}" type="presOf" srcId="{8CC20889-EC2B-47ED-87E4-7227864475D1}" destId="{308151BE-BAD4-4A90-AF1D-77CE9EE5371A}" srcOrd="0" destOrd="0" presId="urn:microsoft.com/office/officeart/2005/8/layout/chevron2"/>
    <dgm:cxn modelId="{6A778680-16B1-422B-87AA-EF0BAC7C03BD}" srcId="{AD0A9B65-9ADF-4120-927F-086299731952}" destId="{0F7D7F68-8597-45DD-BACB-ABA4E58AA26F}" srcOrd="0" destOrd="0" parTransId="{7E479F67-807B-43E2-91BA-AFFDB4797515}" sibTransId="{3A484BA1-92A2-45B4-AD8D-034D0A6A7CC2}"/>
    <dgm:cxn modelId="{55453100-C3F7-486B-B110-6775772E1B5C}" type="presOf" srcId="{397CCD96-0317-46BF-8F9B-44B2A584A259}" destId="{DFBFB301-0061-484F-A604-9D6E556FBB75}" srcOrd="0" destOrd="0" presId="urn:microsoft.com/office/officeart/2005/8/layout/chevron2"/>
    <dgm:cxn modelId="{FDB7B79D-3C83-41D7-9124-20958C3F4CFB}" srcId="{21443A06-92E5-40DB-BFE4-2489EE8E7907}" destId="{AD0A9B65-9ADF-4120-927F-086299731952}" srcOrd="0" destOrd="0" parTransId="{70E4FA91-04AE-404E-AD0B-073040D74430}" sibTransId="{795A93F6-D889-4273-88FB-C618A0C3663F}"/>
    <dgm:cxn modelId="{E1C11C83-2FA7-4DE1-9934-ED32CED18DFE}" type="presOf" srcId="{38D00ACE-6C34-4A7F-927B-0AC83ED200DB}" destId="{6164D131-99E2-437A-831A-EA0684489C5B}" srcOrd="0" destOrd="0" presId="urn:microsoft.com/office/officeart/2005/8/layout/chevron2"/>
    <dgm:cxn modelId="{AD7E8A56-0E81-40EB-A110-F69B8DF5BF09}" type="presOf" srcId="{15AD7B53-1AE6-448E-8DEF-6CF43257F3CA}" destId="{99F1B90B-7623-4CEB-8722-5BAFFA5B44FD}" srcOrd="0" destOrd="0" presId="urn:microsoft.com/office/officeart/2005/8/layout/chevron2"/>
    <dgm:cxn modelId="{D085410A-771A-4053-95CA-ED659C7394F8}" srcId="{4244C181-467A-4116-8B7C-EA81CA790495}" destId="{38D00ACE-6C34-4A7F-927B-0AC83ED200DB}" srcOrd="0" destOrd="0" parTransId="{283ED609-5749-404A-BCB7-7468EA087D61}" sibTransId="{9A0E0412-530B-4EF0-9FF2-F01B16B6171D}"/>
    <dgm:cxn modelId="{4D4501D0-09D4-4C13-A58F-39CF7BE7FA88}" type="presOf" srcId="{5E565E98-1A31-49E9-9A18-5FC75F6C5F0D}" destId="{93E1D6B3-C503-4198-8FD1-E1763576ED41}" srcOrd="0" destOrd="0" presId="urn:microsoft.com/office/officeart/2005/8/layout/chevron2"/>
    <dgm:cxn modelId="{2C509EF0-6BB6-499F-8508-F5E107AE0957}" srcId="{21443A06-92E5-40DB-BFE4-2489EE8E7907}" destId="{FA61AB44-5B41-4272-96D1-1CCF745F211F}" srcOrd="5" destOrd="0" parTransId="{374FE04C-A6FB-4B08-BCBB-49F6A60B8858}" sibTransId="{E815BA42-722D-4E26-A7C4-85EEBFD0C24C}"/>
    <dgm:cxn modelId="{A7815DFE-522D-4212-96B2-67A550CEF416}" type="presOf" srcId="{21443A06-92E5-40DB-BFE4-2489EE8E7907}" destId="{98F2E1D1-37AA-43F0-B405-0070CAAC6432}" srcOrd="0" destOrd="0" presId="urn:microsoft.com/office/officeart/2005/8/layout/chevron2"/>
    <dgm:cxn modelId="{57A9B3F4-5E67-4C15-B75F-297991ADC05C}" type="presOf" srcId="{73F7F129-8D8E-49DA-9B2E-23F04716CC40}" destId="{7D71BE4F-57BB-43CC-9B07-A90A8F5783BB}" srcOrd="0" destOrd="0" presId="urn:microsoft.com/office/officeart/2005/8/layout/chevron2"/>
    <dgm:cxn modelId="{D1C98687-E061-4EF0-B3E4-948BC25F5CDA}" srcId="{251EB884-7253-4BF7-B32A-7232C19E6708}" destId="{004483E2-ACAA-4C67-89A1-5DDCEA26410E}" srcOrd="0" destOrd="0" parTransId="{14663F90-F46B-4912-989B-7CF4F9436838}" sibTransId="{8E341A52-505B-4F34-8CAF-F2F6BD0965F7}"/>
    <dgm:cxn modelId="{FCE489A2-957E-48B2-8202-C6CDAF46B5F8}" srcId="{21443A06-92E5-40DB-BFE4-2489EE8E7907}" destId="{4244C181-467A-4116-8B7C-EA81CA790495}" srcOrd="4" destOrd="0" parTransId="{108C9D0F-89F5-4930-90B4-E12266FFF656}" sibTransId="{C55A09DC-9408-41F5-9B03-74CC817DE6EE}"/>
    <dgm:cxn modelId="{0F6C4121-89CB-4136-9019-EA76A9F6CF6A}" srcId="{15AD7B53-1AE6-448E-8DEF-6CF43257F3CA}" destId="{8CC20889-EC2B-47ED-87E4-7227864475D1}" srcOrd="0" destOrd="0" parTransId="{205C3A86-127F-43D8-9587-1E557393AA6A}" sibTransId="{A75BA138-50D4-4147-BB37-F5BEE7E0778C}"/>
    <dgm:cxn modelId="{84EC0356-0B2A-4D85-8F7D-F8912E78D3CF}" type="presOf" srcId="{FA61AB44-5B41-4272-96D1-1CCF745F211F}" destId="{8D7AA321-6AD1-486D-97A9-FFB0E5C98D9A}" srcOrd="0" destOrd="0" presId="urn:microsoft.com/office/officeart/2005/8/layout/chevron2"/>
    <dgm:cxn modelId="{742FD69F-21A8-4B97-9B17-1E474D758303}" type="presOf" srcId="{0F7D7F68-8597-45DD-BACB-ABA4E58AA26F}" destId="{38D7A8E4-F278-409B-B451-1D4C08978B40}" srcOrd="0" destOrd="0" presId="urn:microsoft.com/office/officeart/2005/8/layout/chevron2"/>
    <dgm:cxn modelId="{6A8D972B-F5D0-48DD-A5D4-6B3122E728C4}" type="presParOf" srcId="{98F2E1D1-37AA-43F0-B405-0070CAAC6432}" destId="{907FD8BD-4869-4C1B-BFE6-A85FF7ED84AB}" srcOrd="0" destOrd="0" presId="urn:microsoft.com/office/officeart/2005/8/layout/chevron2"/>
    <dgm:cxn modelId="{6E8D5385-DC74-4A62-99F2-CA84A3427B61}" type="presParOf" srcId="{907FD8BD-4869-4C1B-BFE6-A85FF7ED84AB}" destId="{28050513-05A2-45F1-995A-441A04027718}" srcOrd="0" destOrd="0" presId="urn:microsoft.com/office/officeart/2005/8/layout/chevron2"/>
    <dgm:cxn modelId="{90513516-C83E-4868-A2EE-5DC20A33575B}" type="presParOf" srcId="{907FD8BD-4869-4C1B-BFE6-A85FF7ED84AB}" destId="{38D7A8E4-F278-409B-B451-1D4C08978B40}" srcOrd="1" destOrd="0" presId="urn:microsoft.com/office/officeart/2005/8/layout/chevron2"/>
    <dgm:cxn modelId="{7A5CBBA8-CB2C-4F34-9B2C-84C0B11FAEFF}" type="presParOf" srcId="{98F2E1D1-37AA-43F0-B405-0070CAAC6432}" destId="{CD605870-67C0-4C11-8E9E-347BA7FA5E6D}" srcOrd="1" destOrd="0" presId="urn:microsoft.com/office/officeart/2005/8/layout/chevron2"/>
    <dgm:cxn modelId="{4A28E90D-F2C8-465E-AC1D-9F17D8867323}" type="presParOf" srcId="{98F2E1D1-37AA-43F0-B405-0070CAAC6432}" destId="{0C6C0D37-8000-4670-900D-AAAB74EA306D}" srcOrd="2" destOrd="0" presId="urn:microsoft.com/office/officeart/2005/8/layout/chevron2"/>
    <dgm:cxn modelId="{3872E6DD-D6F0-4078-900A-8DF1538C19F3}" type="presParOf" srcId="{0C6C0D37-8000-4670-900D-AAAB74EA306D}" destId="{99F1B90B-7623-4CEB-8722-5BAFFA5B44FD}" srcOrd="0" destOrd="0" presId="urn:microsoft.com/office/officeart/2005/8/layout/chevron2"/>
    <dgm:cxn modelId="{2516642E-775A-484B-8DCF-73277C621062}" type="presParOf" srcId="{0C6C0D37-8000-4670-900D-AAAB74EA306D}" destId="{308151BE-BAD4-4A90-AF1D-77CE9EE5371A}" srcOrd="1" destOrd="0" presId="urn:microsoft.com/office/officeart/2005/8/layout/chevron2"/>
    <dgm:cxn modelId="{0905ACF4-5DA1-4C56-AEC6-BEF866117F94}" type="presParOf" srcId="{98F2E1D1-37AA-43F0-B405-0070CAAC6432}" destId="{DF57C35F-2FFC-43BE-99E1-1350FD35B7FD}" srcOrd="3" destOrd="0" presId="urn:microsoft.com/office/officeart/2005/8/layout/chevron2"/>
    <dgm:cxn modelId="{329B3966-EA0B-4E07-9702-5BD1296759D5}" type="presParOf" srcId="{98F2E1D1-37AA-43F0-B405-0070CAAC6432}" destId="{F83A4F34-93E2-4A7C-ACCC-2A40560AFB80}" srcOrd="4" destOrd="0" presId="urn:microsoft.com/office/officeart/2005/8/layout/chevron2"/>
    <dgm:cxn modelId="{77C0B067-E6B3-47F7-9FD6-4B183D33CC50}" type="presParOf" srcId="{F83A4F34-93E2-4A7C-ACCC-2A40560AFB80}" destId="{4EBC3DA4-9861-43B6-9E74-FC244C904614}" srcOrd="0" destOrd="0" presId="urn:microsoft.com/office/officeart/2005/8/layout/chevron2"/>
    <dgm:cxn modelId="{A59B33B8-7EA9-492A-8BE7-AE3189F8761D}" type="presParOf" srcId="{F83A4F34-93E2-4A7C-ACCC-2A40560AFB80}" destId="{DB94EBD5-4041-4398-93E9-8AC0EDF917A2}" srcOrd="1" destOrd="0" presId="urn:microsoft.com/office/officeart/2005/8/layout/chevron2"/>
    <dgm:cxn modelId="{20A1E887-D562-4683-9692-34BBE4E13FC5}" type="presParOf" srcId="{98F2E1D1-37AA-43F0-B405-0070CAAC6432}" destId="{9024067C-D9F2-402D-9C99-C5F82918E24A}" srcOrd="5" destOrd="0" presId="urn:microsoft.com/office/officeart/2005/8/layout/chevron2"/>
    <dgm:cxn modelId="{653B618F-43D1-4A4A-91D4-747068843335}" type="presParOf" srcId="{98F2E1D1-37AA-43F0-B405-0070CAAC6432}" destId="{BA3A59E5-ADE3-47BD-9A0E-573FC1FFA0D5}" srcOrd="6" destOrd="0" presId="urn:microsoft.com/office/officeart/2005/8/layout/chevron2"/>
    <dgm:cxn modelId="{87D6EB9B-DC4F-4DB8-87FA-14E589BD7B7B}" type="presParOf" srcId="{BA3A59E5-ADE3-47BD-9A0E-573FC1FFA0D5}" destId="{93E1D6B3-C503-4198-8FD1-E1763576ED41}" srcOrd="0" destOrd="0" presId="urn:microsoft.com/office/officeart/2005/8/layout/chevron2"/>
    <dgm:cxn modelId="{77898C40-4A4E-40BE-A91A-80D9DF4B7A9E}" type="presParOf" srcId="{BA3A59E5-ADE3-47BD-9A0E-573FC1FFA0D5}" destId="{DFBFB301-0061-484F-A604-9D6E556FBB75}" srcOrd="1" destOrd="0" presId="urn:microsoft.com/office/officeart/2005/8/layout/chevron2"/>
    <dgm:cxn modelId="{EAD696D5-FE36-4019-8AB7-9DCD9EF3C86D}" type="presParOf" srcId="{98F2E1D1-37AA-43F0-B405-0070CAAC6432}" destId="{562DAC46-8A46-4791-A484-91C993769C0E}" srcOrd="7" destOrd="0" presId="urn:microsoft.com/office/officeart/2005/8/layout/chevron2"/>
    <dgm:cxn modelId="{1DEC7A59-78C3-44AB-886C-A0D9E2410B90}" type="presParOf" srcId="{98F2E1D1-37AA-43F0-B405-0070CAAC6432}" destId="{BADCBA88-A00E-48D4-A259-6213E4F4DBAF}" srcOrd="8" destOrd="0" presId="urn:microsoft.com/office/officeart/2005/8/layout/chevron2"/>
    <dgm:cxn modelId="{22E0A71B-B355-4DE0-A4E3-0852BC8D119A}" type="presParOf" srcId="{BADCBA88-A00E-48D4-A259-6213E4F4DBAF}" destId="{C30FEB32-53FF-409A-9275-8744D82F8108}" srcOrd="0" destOrd="0" presId="urn:microsoft.com/office/officeart/2005/8/layout/chevron2"/>
    <dgm:cxn modelId="{63521FB0-B038-48BE-B3EB-A4DC7D86431D}" type="presParOf" srcId="{BADCBA88-A00E-48D4-A259-6213E4F4DBAF}" destId="{6164D131-99E2-437A-831A-EA0684489C5B}" srcOrd="1" destOrd="0" presId="urn:microsoft.com/office/officeart/2005/8/layout/chevron2"/>
    <dgm:cxn modelId="{859BF9F8-6D12-4D27-99F1-14B01E0D95BC}" type="presParOf" srcId="{98F2E1D1-37AA-43F0-B405-0070CAAC6432}" destId="{D418E9EA-E413-48ED-B170-C00857688ECA}" srcOrd="9" destOrd="0" presId="urn:microsoft.com/office/officeart/2005/8/layout/chevron2"/>
    <dgm:cxn modelId="{CEEED0CA-E37A-45FE-B015-0238A750C9F2}" type="presParOf" srcId="{98F2E1D1-37AA-43F0-B405-0070CAAC6432}" destId="{3016D347-5F91-40B9-AE66-9AF2A5C07B80}" srcOrd="10" destOrd="0" presId="urn:microsoft.com/office/officeart/2005/8/layout/chevron2"/>
    <dgm:cxn modelId="{DC0DB217-5A76-41DF-8DFE-D952221F6914}" type="presParOf" srcId="{3016D347-5F91-40B9-AE66-9AF2A5C07B80}" destId="{8D7AA321-6AD1-486D-97A9-FFB0E5C98D9A}" srcOrd="0" destOrd="0" presId="urn:microsoft.com/office/officeart/2005/8/layout/chevron2"/>
    <dgm:cxn modelId="{15477CB6-F9E7-4CE2-849E-FDEF4424A634}" type="presParOf" srcId="{3016D347-5F91-40B9-AE66-9AF2A5C07B80}" destId="{7D71BE4F-57BB-43CC-9B07-A90A8F5783BB}"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278480-B1EA-45FB-807D-29755A736513}" type="doc">
      <dgm:prSet loTypeId="urn:microsoft.com/office/officeart/2005/8/layout/arrow2" loCatId="process" qsTypeId="urn:microsoft.com/office/officeart/2005/8/quickstyle/simple5" qsCatId="simple" csTypeId="urn:microsoft.com/office/officeart/2005/8/colors/colorful1" csCatId="colorful" phldr="1"/>
      <dgm:spPr/>
      <dgm:t>
        <a:bodyPr/>
        <a:lstStyle/>
        <a:p>
          <a:endParaRPr lang="en-TT"/>
        </a:p>
      </dgm:t>
    </dgm:pt>
    <dgm:pt modelId="{D51AC907-B65A-4645-8A10-AE0B332E74EC}">
      <dgm:prSet phldrT="[Text]" custT="1"/>
      <dgm:spPr/>
      <dgm:t>
        <a:bodyPr/>
        <a:lstStyle/>
        <a:p>
          <a:r>
            <a:rPr lang="en-TT" sz="1800" b="0" dirty="0" smtClean="0"/>
            <a:t>Process Mapping </a:t>
          </a:r>
          <a:endParaRPr lang="en-TT" sz="1800" b="0" dirty="0"/>
        </a:p>
      </dgm:t>
    </dgm:pt>
    <dgm:pt modelId="{687A9D2D-E40A-412F-9E0A-84A8F2CC5930}" type="parTrans" cxnId="{34CB136E-E4DF-4595-9755-1C473F00ADEF}">
      <dgm:prSet/>
      <dgm:spPr/>
      <dgm:t>
        <a:bodyPr/>
        <a:lstStyle/>
        <a:p>
          <a:endParaRPr lang="en-TT" sz="1800" b="0"/>
        </a:p>
      </dgm:t>
    </dgm:pt>
    <dgm:pt modelId="{93936456-EBE2-46AA-B43C-5AD0F68CA0A3}" type="sibTrans" cxnId="{34CB136E-E4DF-4595-9755-1C473F00ADEF}">
      <dgm:prSet/>
      <dgm:spPr/>
      <dgm:t>
        <a:bodyPr/>
        <a:lstStyle/>
        <a:p>
          <a:endParaRPr lang="en-TT" sz="1800" b="0"/>
        </a:p>
      </dgm:t>
    </dgm:pt>
    <dgm:pt modelId="{BA9CB40E-D68C-42EE-9D15-E02D4909C74E}">
      <dgm:prSet phldrT="[Text]" custT="1"/>
      <dgm:spPr/>
      <dgm:t>
        <a:bodyPr/>
        <a:lstStyle/>
        <a:p>
          <a:r>
            <a:rPr lang="en-TT" sz="1800" b="0" dirty="0" smtClean="0"/>
            <a:t>Restructured QMS using ISO 9000 and </a:t>
          </a:r>
          <a:r>
            <a:rPr lang="en-TT" sz="1800" b="0" dirty="0" err="1" smtClean="0"/>
            <a:t>MBNQA</a:t>
          </a:r>
          <a:endParaRPr lang="en-TT" sz="1800" b="0" dirty="0"/>
        </a:p>
      </dgm:t>
    </dgm:pt>
    <dgm:pt modelId="{14CB145F-D48E-41A8-A8EE-A0B708ACC66D}" type="parTrans" cxnId="{25CC08F7-1612-4050-B0B9-EF8A414ED5ED}">
      <dgm:prSet/>
      <dgm:spPr/>
      <dgm:t>
        <a:bodyPr/>
        <a:lstStyle/>
        <a:p>
          <a:endParaRPr lang="en-TT" sz="1800" b="0"/>
        </a:p>
      </dgm:t>
    </dgm:pt>
    <dgm:pt modelId="{3A898FDA-8E7F-43B0-8CBC-76427DC38311}" type="sibTrans" cxnId="{25CC08F7-1612-4050-B0B9-EF8A414ED5ED}">
      <dgm:prSet/>
      <dgm:spPr/>
      <dgm:t>
        <a:bodyPr/>
        <a:lstStyle/>
        <a:p>
          <a:endParaRPr lang="en-TT" sz="1800" b="0"/>
        </a:p>
      </dgm:t>
    </dgm:pt>
    <dgm:pt modelId="{2870F80E-D6F5-48BC-9C34-A2942AB8BEC0}">
      <dgm:prSet phldrT="[Text]" custT="1"/>
      <dgm:spPr/>
      <dgm:t>
        <a:bodyPr/>
        <a:lstStyle/>
        <a:p>
          <a:r>
            <a:rPr lang="en-TT" sz="1800" b="0" dirty="0" smtClean="0"/>
            <a:t>Applied PDSA at macro and micro  organisational level</a:t>
          </a:r>
          <a:endParaRPr lang="en-TT" sz="1800" b="0" dirty="0"/>
        </a:p>
      </dgm:t>
    </dgm:pt>
    <dgm:pt modelId="{6127900C-2B4B-4CAC-9240-B3D5132571BF}" type="parTrans" cxnId="{7ECDB76E-A9B1-4FF7-BBBA-1525601B2D0A}">
      <dgm:prSet/>
      <dgm:spPr/>
      <dgm:t>
        <a:bodyPr/>
        <a:lstStyle/>
        <a:p>
          <a:endParaRPr lang="en-TT" sz="1800" b="0"/>
        </a:p>
      </dgm:t>
    </dgm:pt>
    <dgm:pt modelId="{C76AAC3C-7E28-4A92-B80C-7C05111A06E9}" type="sibTrans" cxnId="{7ECDB76E-A9B1-4FF7-BBBA-1525601B2D0A}">
      <dgm:prSet/>
      <dgm:spPr/>
      <dgm:t>
        <a:bodyPr/>
        <a:lstStyle/>
        <a:p>
          <a:endParaRPr lang="en-TT" sz="1800" b="0"/>
        </a:p>
      </dgm:t>
    </dgm:pt>
    <dgm:pt modelId="{A23609BA-7B9F-423F-946A-F4D359CF9587}">
      <dgm:prSet custT="1"/>
      <dgm:spPr/>
      <dgm:t>
        <a:bodyPr/>
        <a:lstStyle/>
        <a:p>
          <a:r>
            <a:rPr lang="en-TT" sz="1800" b="0" dirty="0" smtClean="0"/>
            <a:t>Defined Status Quo of QMS</a:t>
          </a:r>
          <a:endParaRPr lang="en-TT" sz="1800" b="0" dirty="0"/>
        </a:p>
      </dgm:t>
    </dgm:pt>
    <dgm:pt modelId="{44905078-D525-4B98-BE2B-F76B5A417EAF}" type="parTrans" cxnId="{FDEBBBEF-C61D-4AE1-802D-EBEDCB04F3FF}">
      <dgm:prSet/>
      <dgm:spPr/>
      <dgm:t>
        <a:bodyPr/>
        <a:lstStyle/>
        <a:p>
          <a:endParaRPr lang="en-TT" sz="1800" b="0"/>
        </a:p>
      </dgm:t>
    </dgm:pt>
    <dgm:pt modelId="{BBD36E5F-F09E-4B37-B11A-5E8E930D69FD}" type="sibTrans" cxnId="{FDEBBBEF-C61D-4AE1-802D-EBEDCB04F3FF}">
      <dgm:prSet/>
      <dgm:spPr/>
      <dgm:t>
        <a:bodyPr/>
        <a:lstStyle/>
        <a:p>
          <a:endParaRPr lang="en-TT" sz="1800" b="0"/>
        </a:p>
      </dgm:t>
    </dgm:pt>
    <dgm:pt modelId="{5FF012E9-F0B4-45BA-A78F-D070AF00F196}">
      <dgm:prSet custT="1"/>
      <dgm:spPr/>
      <dgm:t>
        <a:bodyPr/>
        <a:lstStyle/>
        <a:p>
          <a:r>
            <a:rPr lang="en-TT" sz="1800" b="0" dirty="0" smtClean="0"/>
            <a:t>Phases of the Quality Journey </a:t>
          </a:r>
          <a:endParaRPr lang="en-TT" sz="1800" b="0" dirty="0"/>
        </a:p>
      </dgm:t>
    </dgm:pt>
    <dgm:pt modelId="{2A03AE38-6984-410A-AEF4-40743DC3A52F}" type="parTrans" cxnId="{0BC94F3E-6A31-496B-8CBB-9D1ED4DE6928}">
      <dgm:prSet/>
      <dgm:spPr/>
      <dgm:t>
        <a:bodyPr/>
        <a:lstStyle/>
        <a:p>
          <a:endParaRPr lang="en-US" sz="1800" b="0"/>
        </a:p>
      </dgm:t>
    </dgm:pt>
    <dgm:pt modelId="{FCDCFF87-5CE7-4C66-AD61-094B1DB93C4B}" type="sibTrans" cxnId="{0BC94F3E-6A31-496B-8CBB-9D1ED4DE6928}">
      <dgm:prSet/>
      <dgm:spPr/>
      <dgm:t>
        <a:bodyPr/>
        <a:lstStyle/>
        <a:p>
          <a:endParaRPr lang="en-US" sz="1800" b="0"/>
        </a:p>
      </dgm:t>
    </dgm:pt>
    <dgm:pt modelId="{A73EFAC4-EC83-4E9A-BF0E-7634C61EA7B9}" type="pres">
      <dgm:prSet presAssocID="{63278480-B1EA-45FB-807D-29755A736513}" presName="arrowDiagram" presStyleCnt="0">
        <dgm:presLayoutVars>
          <dgm:chMax val="5"/>
          <dgm:dir/>
          <dgm:resizeHandles val="exact"/>
        </dgm:presLayoutVars>
      </dgm:prSet>
      <dgm:spPr/>
      <dgm:t>
        <a:bodyPr/>
        <a:lstStyle/>
        <a:p>
          <a:endParaRPr lang="en-US"/>
        </a:p>
      </dgm:t>
    </dgm:pt>
    <dgm:pt modelId="{DB806D3A-0D6B-4BE0-825E-F63261908ADC}" type="pres">
      <dgm:prSet presAssocID="{63278480-B1EA-45FB-807D-29755A736513}" presName="arrow" presStyleLbl="bgShp" presStyleIdx="0" presStyleCnt="1" custScaleX="110446"/>
      <dgm:spPr/>
      <dgm:t>
        <a:bodyPr/>
        <a:lstStyle/>
        <a:p>
          <a:endParaRPr lang="en-US"/>
        </a:p>
      </dgm:t>
    </dgm:pt>
    <dgm:pt modelId="{6497D493-626F-4784-BCE4-57DB247055FA}" type="pres">
      <dgm:prSet presAssocID="{63278480-B1EA-45FB-807D-29755A736513}" presName="arrowDiagram5" presStyleCnt="0"/>
      <dgm:spPr/>
      <dgm:t>
        <a:bodyPr/>
        <a:lstStyle/>
        <a:p>
          <a:endParaRPr lang="en-US"/>
        </a:p>
      </dgm:t>
    </dgm:pt>
    <dgm:pt modelId="{F2220432-0B66-41F9-8041-3362E630E066}" type="pres">
      <dgm:prSet presAssocID="{D51AC907-B65A-4645-8A10-AE0B332E74EC}" presName="bullet5a" presStyleLbl="node1" presStyleIdx="0" presStyleCnt="5" custLinFactX="-100000" custLinFactY="6136" custLinFactNeighborX="-176089" custLinFactNeighborY="100000"/>
      <dgm:spPr/>
      <dgm:t>
        <a:bodyPr/>
        <a:lstStyle/>
        <a:p>
          <a:endParaRPr lang="en-US"/>
        </a:p>
      </dgm:t>
    </dgm:pt>
    <dgm:pt modelId="{E7EA399B-E38D-49E0-A3D6-3753EFD78273}" type="pres">
      <dgm:prSet presAssocID="{D51AC907-B65A-4645-8A10-AE0B332E74EC}" presName="textBox5a" presStyleLbl="revTx" presStyleIdx="0" presStyleCnt="5" custScaleX="124448" custLinFactNeighborX="-24990" custLinFactNeighborY="14562">
        <dgm:presLayoutVars>
          <dgm:bulletEnabled val="1"/>
        </dgm:presLayoutVars>
      </dgm:prSet>
      <dgm:spPr/>
      <dgm:t>
        <a:bodyPr/>
        <a:lstStyle/>
        <a:p>
          <a:endParaRPr lang="en-US"/>
        </a:p>
      </dgm:t>
    </dgm:pt>
    <dgm:pt modelId="{0F405DDD-1CCD-4B1D-A573-49AB97360A0C}" type="pres">
      <dgm:prSet presAssocID="{A23609BA-7B9F-423F-946A-F4D359CF9587}" presName="bullet5b" presStyleLbl="node1" presStyleIdx="1" presStyleCnt="5" custLinFactX="-33340" custLinFactNeighborX="-100000" custLinFactNeighborY="59828"/>
      <dgm:spPr/>
      <dgm:t>
        <a:bodyPr/>
        <a:lstStyle/>
        <a:p>
          <a:endParaRPr lang="en-US"/>
        </a:p>
      </dgm:t>
    </dgm:pt>
    <dgm:pt modelId="{13B3A06B-3F92-47A6-9882-4A7408E1DF0A}" type="pres">
      <dgm:prSet presAssocID="{A23609BA-7B9F-423F-946A-F4D359CF9587}" presName="textBox5b" presStyleLbl="revTx" presStyleIdx="1" presStyleCnt="5" custScaleY="85517" custLinFactNeighborX="-13405" custLinFactNeighborY="792">
        <dgm:presLayoutVars>
          <dgm:bulletEnabled val="1"/>
        </dgm:presLayoutVars>
      </dgm:prSet>
      <dgm:spPr/>
      <dgm:t>
        <a:bodyPr/>
        <a:lstStyle/>
        <a:p>
          <a:endParaRPr lang="en-US"/>
        </a:p>
      </dgm:t>
    </dgm:pt>
    <dgm:pt modelId="{F46E9383-1C94-4EC1-AD80-7F4309419117}" type="pres">
      <dgm:prSet presAssocID="{BA9CB40E-D68C-42EE-9D15-E02D4909C74E}" presName="bullet5c" presStyleLbl="node1" presStyleIdx="2" presStyleCnt="5" custLinFactNeighborX="-68760" custLinFactNeighborY="24822"/>
      <dgm:spPr/>
      <dgm:t>
        <a:bodyPr/>
        <a:lstStyle/>
        <a:p>
          <a:endParaRPr lang="en-US"/>
        </a:p>
      </dgm:t>
    </dgm:pt>
    <dgm:pt modelId="{E5D51ED7-C900-4AD4-BABE-C74342D860FC}" type="pres">
      <dgm:prSet presAssocID="{BA9CB40E-D68C-42EE-9D15-E02D4909C74E}" presName="textBox5c" presStyleLbl="revTx" presStyleIdx="2" presStyleCnt="5" custScaleX="104942" custLinFactNeighborX="-13464" custLinFactNeighborY="237">
        <dgm:presLayoutVars>
          <dgm:bulletEnabled val="1"/>
        </dgm:presLayoutVars>
      </dgm:prSet>
      <dgm:spPr/>
      <dgm:t>
        <a:bodyPr/>
        <a:lstStyle/>
        <a:p>
          <a:endParaRPr lang="en-US"/>
        </a:p>
      </dgm:t>
    </dgm:pt>
    <dgm:pt modelId="{2F7F9E16-820D-4663-82BB-F1A8758415D3}" type="pres">
      <dgm:prSet presAssocID="{2870F80E-D6F5-48BC-9C34-A2942AB8BEC0}" presName="bullet5d" presStyleLbl="node1" presStyleIdx="3" presStyleCnt="5" custLinFactNeighborX="27810" custLinFactNeighborY="-15861"/>
      <dgm:spPr/>
      <dgm:t>
        <a:bodyPr/>
        <a:lstStyle/>
        <a:p>
          <a:endParaRPr lang="en-US"/>
        </a:p>
      </dgm:t>
    </dgm:pt>
    <dgm:pt modelId="{AAD15E5D-420B-42E6-A3F8-271D47AF03F3}" type="pres">
      <dgm:prSet presAssocID="{2870F80E-D6F5-48BC-9C34-A2942AB8BEC0}" presName="textBox5d" presStyleLbl="revTx" presStyleIdx="3" presStyleCnt="5" custScaleX="96259" custScaleY="92837" custLinFactNeighborX="-4385" custLinFactNeighborY="199">
        <dgm:presLayoutVars>
          <dgm:bulletEnabled val="1"/>
        </dgm:presLayoutVars>
      </dgm:prSet>
      <dgm:spPr/>
      <dgm:t>
        <a:bodyPr/>
        <a:lstStyle/>
        <a:p>
          <a:endParaRPr lang="en-US"/>
        </a:p>
      </dgm:t>
    </dgm:pt>
    <dgm:pt modelId="{7DFEFA43-7E35-46C8-ABDF-B4AFD70DD101}" type="pres">
      <dgm:prSet presAssocID="{5FF012E9-F0B4-45BA-A78F-D070AF00F196}" presName="bullet5e" presStyleLbl="node1" presStyleIdx="4" presStyleCnt="5" custLinFactNeighborX="23248" custLinFactNeighborY="-48765"/>
      <dgm:spPr/>
      <dgm:t>
        <a:bodyPr/>
        <a:lstStyle/>
        <a:p>
          <a:endParaRPr lang="en-US"/>
        </a:p>
      </dgm:t>
    </dgm:pt>
    <dgm:pt modelId="{FC68C836-F153-4E7A-BF9E-95E5C7392B4F}" type="pres">
      <dgm:prSet presAssocID="{5FF012E9-F0B4-45BA-A78F-D070AF00F196}" presName="textBox5e" presStyleLbl="revTx" presStyleIdx="4" presStyleCnt="5">
        <dgm:presLayoutVars>
          <dgm:bulletEnabled val="1"/>
        </dgm:presLayoutVars>
      </dgm:prSet>
      <dgm:spPr/>
      <dgm:t>
        <a:bodyPr/>
        <a:lstStyle/>
        <a:p>
          <a:endParaRPr lang="en-US"/>
        </a:p>
      </dgm:t>
    </dgm:pt>
  </dgm:ptLst>
  <dgm:cxnLst>
    <dgm:cxn modelId="{9299C3BC-3656-4A7A-B557-BCF72A99AB45}" type="presOf" srcId="{2870F80E-D6F5-48BC-9C34-A2942AB8BEC0}" destId="{AAD15E5D-420B-42E6-A3F8-271D47AF03F3}" srcOrd="0" destOrd="0" presId="urn:microsoft.com/office/officeart/2005/8/layout/arrow2"/>
    <dgm:cxn modelId="{0BC94F3E-6A31-496B-8CBB-9D1ED4DE6928}" srcId="{63278480-B1EA-45FB-807D-29755A736513}" destId="{5FF012E9-F0B4-45BA-A78F-D070AF00F196}" srcOrd="4" destOrd="0" parTransId="{2A03AE38-6984-410A-AEF4-40743DC3A52F}" sibTransId="{FCDCFF87-5CE7-4C66-AD61-094B1DB93C4B}"/>
    <dgm:cxn modelId="{FDEBBBEF-C61D-4AE1-802D-EBEDCB04F3FF}" srcId="{63278480-B1EA-45FB-807D-29755A736513}" destId="{A23609BA-7B9F-423F-946A-F4D359CF9587}" srcOrd="1" destOrd="0" parTransId="{44905078-D525-4B98-BE2B-F76B5A417EAF}" sibTransId="{BBD36E5F-F09E-4B37-B11A-5E8E930D69FD}"/>
    <dgm:cxn modelId="{7ECDB76E-A9B1-4FF7-BBBA-1525601B2D0A}" srcId="{63278480-B1EA-45FB-807D-29755A736513}" destId="{2870F80E-D6F5-48BC-9C34-A2942AB8BEC0}" srcOrd="3" destOrd="0" parTransId="{6127900C-2B4B-4CAC-9240-B3D5132571BF}" sibTransId="{C76AAC3C-7E28-4A92-B80C-7C05111A06E9}"/>
    <dgm:cxn modelId="{5E9F10AA-F46E-4F4C-9185-1CF00B4079A0}" type="presOf" srcId="{BA9CB40E-D68C-42EE-9D15-E02D4909C74E}" destId="{E5D51ED7-C900-4AD4-BABE-C74342D860FC}" srcOrd="0" destOrd="0" presId="urn:microsoft.com/office/officeart/2005/8/layout/arrow2"/>
    <dgm:cxn modelId="{C00F720C-4706-4BAF-96DD-E95D2B992F50}" type="presOf" srcId="{A23609BA-7B9F-423F-946A-F4D359CF9587}" destId="{13B3A06B-3F92-47A6-9882-4A7408E1DF0A}" srcOrd="0" destOrd="0" presId="urn:microsoft.com/office/officeart/2005/8/layout/arrow2"/>
    <dgm:cxn modelId="{FE61300B-FB51-460A-8BAD-AC6C48EFB3D5}" type="presOf" srcId="{D51AC907-B65A-4645-8A10-AE0B332E74EC}" destId="{E7EA399B-E38D-49E0-A3D6-3753EFD78273}" srcOrd="0" destOrd="0" presId="urn:microsoft.com/office/officeart/2005/8/layout/arrow2"/>
    <dgm:cxn modelId="{34CB136E-E4DF-4595-9755-1C473F00ADEF}" srcId="{63278480-B1EA-45FB-807D-29755A736513}" destId="{D51AC907-B65A-4645-8A10-AE0B332E74EC}" srcOrd="0" destOrd="0" parTransId="{687A9D2D-E40A-412F-9E0A-84A8F2CC5930}" sibTransId="{93936456-EBE2-46AA-B43C-5AD0F68CA0A3}"/>
    <dgm:cxn modelId="{DD488E12-4EE5-4CA5-B861-3854CC150C71}" type="presOf" srcId="{63278480-B1EA-45FB-807D-29755A736513}" destId="{A73EFAC4-EC83-4E9A-BF0E-7634C61EA7B9}" srcOrd="0" destOrd="0" presId="urn:microsoft.com/office/officeart/2005/8/layout/arrow2"/>
    <dgm:cxn modelId="{B5EDFFA7-21EA-464F-9D93-46D461F9366C}" type="presOf" srcId="{5FF012E9-F0B4-45BA-A78F-D070AF00F196}" destId="{FC68C836-F153-4E7A-BF9E-95E5C7392B4F}" srcOrd="0" destOrd="0" presId="urn:microsoft.com/office/officeart/2005/8/layout/arrow2"/>
    <dgm:cxn modelId="{25CC08F7-1612-4050-B0B9-EF8A414ED5ED}" srcId="{63278480-B1EA-45FB-807D-29755A736513}" destId="{BA9CB40E-D68C-42EE-9D15-E02D4909C74E}" srcOrd="2" destOrd="0" parTransId="{14CB145F-D48E-41A8-A8EE-A0B708ACC66D}" sibTransId="{3A898FDA-8E7F-43B0-8CBC-76427DC38311}"/>
    <dgm:cxn modelId="{75C6F47C-BA01-4C00-A00E-427EB34FA121}" type="presParOf" srcId="{A73EFAC4-EC83-4E9A-BF0E-7634C61EA7B9}" destId="{DB806D3A-0D6B-4BE0-825E-F63261908ADC}" srcOrd="0" destOrd="0" presId="urn:microsoft.com/office/officeart/2005/8/layout/arrow2"/>
    <dgm:cxn modelId="{C227B505-7561-4861-8619-DEAB707AEF6C}" type="presParOf" srcId="{A73EFAC4-EC83-4E9A-BF0E-7634C61EA7B9}" destId="{6497D493-626F-4784-BCE4-57DB247055FA}" srcOrd="1" destOrd="0" presId="urn:microsoft.com/office/officeart/2005/8/layout/arrow2"/>
    <dgm:cxn modelId="{C5C6CA41-C805-4361-87A3-4DA7F1D6D7EE}" type="presParOf" srcId="{6497D493-626F-4784-BCE4-57DB247055FA}" destId="{F2220432-0B66-41F9-8041-3362E630E066}" srcOrd="0" destOrd="0" presId="urn:microsoft.com/office/officeart/2005/8/layout/arrow2"/>
    <dgm:cxn modelId="{1E3836A6-00A1-4450-9018-1ED71A0F103B}" type="presParOf" srcId="{6497D493-626F-4784-BCE4-57DB247055FA}" destId="{E7EA399B-E38D-49E0-A3D6-3753EFD78273}" srcOrd="1" destOrd="0" presId="urn:microsoft.com/office/officeart/2005/8/layout/arrow2"/>
    <dgm:cxn modelId="{E864E177-05A4-42C9-AFEE-8B30F5F81727}" type="presParOf" srcId="{6497D493-626F-4784-BCE4-57DB247055FA}" destId="{0F405DDD-1CCD-4B1D-A573-49AB97360A0C}" srcOrd="2" destOrd="0" presId="urn:microsoft.com/office/officeart/2005/8/layout/arrow2"/>
    <dgm:cxn modelId="{0C63FF58-928F-4117-B156-06F9A19F0802}" type="presParOf" srcId="{6497D493-626F-4784-BCE4-57DB247055FA}" destId="{13B3A06B-3F92-47A6-9882-4A7408E1DF0A}" srcOrd="3" destOrd="0" presId="urn:microsoft.com/office/officeart/2005/8/layout/arrow2"/>
    <dgm:cxn modelId="{9F90D793-C68B-4832-B33F-DA4BF3D170E1}" type="presParOf" srcId="{6497D493-626F-4784-BCE4-57DB247055FA}" destId="{F46E9383-1C94-4EC1-AD80-7F4309419117}" srcOrd="4" destOrd="0" presId="urn:microsoft.com/office/officeart/2005/8/layout/arrow2"/>
    <dgm:cxn modelId="{129F0334-0E55-449F-9753-428A1A0A587D}" type="presParOf" srcId="{6497D493-626F-4784-BCE4-57DB247055FA}" destId="{E5D51ED7-C900-4AD4-BABE-C74342D860FC}" srcOrd="5" destOrd="0" presId="urn:microsoft.com/office/officeart/2005/8/layout/arrow2"/>
    <dgm:cxn modelId="{8A4FB077-29DA-4053-878E-422AA5B8C2C1}" type="presParOf" srcId="{6497D493-626F-4784-BCE4-57DB247055FA}" destId="{2F7F9E16-820D-4663-82BB-F1A8758415D3}" srcOrd="6" destOrd="0" presId="urn:microsoft.com/office/officeart/2005/8/layout/arrow2"/>
    <dgm:cxn modelId="{73C5A8FC-63F3-4B03-B0BD-EB2BDECBAD05}" type="presParOf" srcId="{6497D493-626F-4784-BCE4-57DB247055FA}" destId="{AAD15E5D-420B-42E6-A3F8-271D47AF03F3}" srcOrd="7" destOrd="0" presId="urn:microsoft.com/office/officeart/2005/8/layout/arrow2"/>
    <dgm:cxn modelId="{CFBE164F-E428-43A1-9EF4-2D7788A96808}" type="presParOf" srcId="{6497D493-626F-4784-BCE4-57DB247055FA}" destId="{7DFEFA43-7E35-46C8-ABDF-B4AFD70DD101}" srcOrd="8" destOrd="0" presId="urn:microsoft.com/office/officeart/2005/8/layout/arrow2"/>
    <dgm:cxn modelId="{F0EA1D19-648F-425A-B2EB-95DEBB7C85FF}" type="presParOf" srcId="{6497D493-626F-4784-BCE4-57DB247055FA}" destId="{FC68C836-F153-4E7A-BF9E-95E5C7392B4F}" srcOrd="9"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1BFE47F-B7C2-4D04-8C1A-973486913F20}" type="doc">
      <dgm:prSet loTypeId="urn:microsoft.com/office/officeart/2005/8/layout/cycle4" loCatId="cycle" qsTypeId="urn:microsoft.com/office/officeart/2005/8/quickstyle/3d2" qsCatId="3D" csTypeId="urn:microsoft.com/office/officeart/2005/8/colors/colorful3" csCatId="colorful" phldr="1"/>
      <dgm:spPr/>
      <dgm:t>
        <a:bodyPr/>
        <a:lstStyle/>
        <a:p>
          <a:endParaRPr lang="en-US"/>
        </a:p>
      </dgm:t>
    </dgm:pt>
    <dgm:pt modelId="{4F50EF5E-8D5B-42E2-8B0B-55F7DFF8077B}">
      <dgm:prSet phldrT="[Text]" custT="1"/>
      <dgm:spPr/>
      <dgm:t>
        <a:bodyPr/>
        <a:lstStyle/>
        <a:p>
          <a:r>
            <a:rPr lang="en-US" sz="2000" dirty="0"/>
            <a:t>Stage 4: Act</a:t>
          </a:r>
        </a:p>
      </dgm:t>
    </dgm:pt>
    <dgm:pt modelId="{29330CBA-CE7D-4888-A97F-004C7F968A96}" type="parTrans" cxnId="{5ACC7D94-5941-43E9-ADE2-AA14ED9C58D4}">
      <dgm:prSet/>
      <dgm:spPr/>
      <dgm:t>
        <a:bodyPr/>
        <a:lstStyle/>
        <a:p>
          <a:endParaRPr lang="en-US"/>
        </a:p>
      </dgm:t>
    </dgm:pt>
    <dgm:pt modelId="{2061D536-B124-4F91-A047-7C6870E7ED94}" type="sibTrans" cxnId="{5ACC7D94-5941-43E9-ADE2-AA14ED9C58D4}">
      <dgm:prSet/>
      <dgm:spPr/>
      <dgm:t>
        <a:bodyPr/>
        <a:lstStyle/>
        <a:p>
          <a:endParaRPr lang="en-US"/>
        </a:p>
      </dgm:t>
    </dgm:pt>
    <dgm:pt modelId="{F46FF53B-BE2A-4301-9382-842E2EE6437A}">
      <dgm:prSet phldrT="[Text]" custT="1"/>
      <dgm:spPr/>
      <dgm:t>
        <a:bodyPr/>
        <a:lstStyle/>
        <a:p>
          <a:r>
            <a:rPr lang="en-US" sz="1400" dirty="0"/>
            <a:t> </a:t>
          </a:r>
          <a:r>
            <a:rPr lang="en-GB" sz="1200" b="1" dirty="0"/>
            <a:t>Continuous Improvement of the Quality Management System</a:t>
          </a:r>
          <a:endParaRPr lang="en-US" sz="1200" b="1" dirty="0"/>
        </a:p>
      </dgm:t>
    </dgm:pt>
    <dgm:pt modelId="{6A62FAEF-58ED-46A1-A4A7-2EEDF1674EA6}" type="parTrans" cxnId="{55EE1B2A-9114-46A6-85F7-C538F9FC6A89}">
      <dgm:prSet/>
      <dgm:spPr/>
      <dgm:t>
        <a:bodyPr/>
        <a:lstStyle/>
        <a:p>
          <a:endParaRPr lang="en-US"/>
        </a:p>
      </dgm:t>
    </dgm:pt>
    <dgm:pt modelId="{D31A286F-F8C3-4AF4-B41F-79EC0C537DA5}" type="sibTrans" cxnId="{55EE1B2A-9114-46A6-85F7-C538F9FC6A89}">
      <dgm:prSet/>
      <dgm:spPr/>
      <dgm:t>
        <a:bodyPr/>
        <a:lstStyle/>
        <a:p>
          <a:endParaRPr lang="en-US"/>
        </a:p>
      </dgm:t>
    </dgm:pt>
    <dgm:pt modelId="{236446C6-8B70-4B74-A218-C32B3A061787}">
      <dgm:prSet phldrT="[Text]" custT="1"/>
      <dgm:spPr/>
      <dgm:t>
        <a:bodyPr/>
        <a:lstStyle/>
        <a:p>
          <a:r>
            <a:rPr lang="en-US" sz="2400" dirty="0"/>
            <a:t>Stage 1: Plan</a:t>
          </a:r>
        </a:p>
      </dgm:t>
    </dgm:pt>
    <dgm:pt modelId="{A5231D94-E87D-4B9D-BA72-12BD4AFF6ACD}" type="parTrans" cxnId="{8CF29BA5-F6DA-4CFF-A9E2-60D1E4C073AD}">
      <dgm:prSet/>
      <dgm:spPr/>
      <dgm:t>
        <a:bodyPr/>
        <a:lstStyle/>
        <a:p>
          <a:endParaRPr lang="en-US"/>
        </a:p>
      </dgm:t>
    </dgm:pt>
    <dgm:pt modelId="{83A896E6-CD86-46EE-86CF-288388C6B0BC}" type="sibTrans" cxnId="{8CF29BA5-F6DA-4CFF-A9E2-60D1E4C073AD}">
      <dgm:prSet/>
      <dgm:spPr/>
      <dgm:t>
        <a:bodyPr/>
        <a:lstStyle/>
        <a:p>
          <a:endParaRPr lang="en-US"/>
        </a:p>
      </dgm:t>
    </dgm:pt>
    <dgm:pt modelId="{E985A4CC-B00A-4CD5-8911-B0246A9FD127}">
      <dgm:prSet phldrT="[Text]" custT="1"/>
      <dgm:spPr/>
      <dgm:t>
        <a:bodyPr/>
        <a:lstStyle/>
        <a:p>
          <a:r>
            <a:rPr lang="en-US" sz="1200" b="1" dirty="0"/>
            <a:t>Process Mapping Initiative </a:t>
          </a:r>
        </a:p>
      </dgm:t>
    </dgm:pt>
    <dgm:pt modelId="{AD50D762-86C6-4D1F-81EF-115241340BDC}" type="parTrans" cxnId="{27AA7215-7B4C-4B6C-9176-1BFD6FBEBF06}">
      <dgm:prSet/>
      <dgm:spPr/>
      <dgm:t>
        <a:bodyPr/>
        <a:lstStyle/>
        <a:p>
          <a:endParaRPr lang="en-US"/>
        </a:p>
      </dgm:t>
    </dgm:pt>
    <dgm:pt modelId="{3D5EF90B-0CE0-4C5F-B100-9A17D8545D0B}" type="sibTrans" cxnId="{27AA7215-7B4C-4B6C-9176-1BFD6FBEBF06}">
      <dgm:prSet/>
      <dgm:spPr/>
      <dgm:t>
        <a:bodyPr/>
        <a:lstStyle/>
        <a:p>
          <a:endParaRPr lang="en-US"/>
        </a:p>
      </dgm:t>
    </dgm:pt>
    <dgm:pt modelId="{F4CA546B-7133-4FBA-BA5E-AFFF09A547C4}">
      <dgm:prSet phldrT="[Text]" custT="1"/>
      <dgm:spPr/>
      <dgm:t>
        <a:bodyPr/>
        <a:lstStyle/>
        <a:p>
          <a:r>
            <a:rPr lang="en-US" sz="2400" dirty="0"/>
            <a:t>Stage 2: Do </a:t>
          </a:r>
        </a:p>
      </dgm:t>
    </dgm:pt>
    <dgm:pt modelId="{A14AB798-37DA-4175-B643-ABF335972D48}" type="parTrans" cxnId="{C0E4F3EF-5CD7-4B44-8A21-39BE35F8FAC3}">
      <dgm:prSet/>
      <dgm:spPr/>
      <dgm:t>
        <a:bodyPr/>
        <a:lstStyle/>
        <a:p>
          <a:endParaRPr lang="en-US"/>
        </a:p>
      </dgm:t>
    </dgm:pt>
    <dgm:pt modelId="{3B279D30-2539-43C0-8238-158B67F29AF4}" type="sibTrans" cxnId="{C0E4F3EF-5CD7-4B44-8A21-39BE35F8FAC3}">
      <dgm:prSet/>
      <dgm:spPr/>
      <dgm:t>
        <a:bodyPr/>
        <a:lstStyle/>
        <a:p>
          <a:endParaRPr lang="en-US"/>
        </a:p>
      </dgm:t>
    </dgm:pt>
    <dgm:pt modelId="{BB1D66F2-83FB-4C2C-8278-7845C6D17CC7}">
      <dgm:prSet phldrT="[Text]" custT="1"/>
      <dgm:spPr/>
      <dgm:t>
        <a:bodyPr/>
        <a:lstStyle/>
        <a:p>
          <a:r>
            <a:rPr lang="en-US" sz="2000" dirty="0"/>
            <a:t>Stage 3: Study </a:t>
          </a:r>
        </a:p>
      </dgm:t>
    </dgm:pt>
    <dgm:pt modelId="{2F473D76-A52F-4604-A2CA-303311555ECB}" type="parTrans" cxnId="{404E8896-24FC-4967-893F-514E34149355}">
      <dgm:prSet/>
      <dgm:spPr/>
      <dgm:t>
        <a:bodyPr/>
        <a:lstStyle/>
        <a:p>
          <a:endParaRPr lang="en-US"/>
        </a:p>
      </dgm:t>
    </dgm:pt>
    <dgm:pt modelId="{F7F7965B-5C3C-493E-B498-3BF1BFAB8D9E}" type="sibTrans" cxnId="{404E8896-24FC-4967-893F-514E34149355}">
      <dgm:prSet/>
      <dgm:spPr/>
      <dgm:t>
        <a:bodyPr/>
        <a:lstStyle/>
        <a:p>
          <a:endParaRPr lang="en-US"/>
        </a:p>
      </dgm:t>
    </dgm:pt>
    <dgm:pt modelId="{6543FE9C-01A5-463A-9290-B3520393B436}">
      <dgm:prSet phldrT="[Text]" custT="1"/>
      <dgm:spPr/>
      <dgm:t>
        <a:bodyPr/>
        <a:lstStyle/>
        <a:p>
          <a:r>
            <a:rPr lang="en-GB" sz="1200" b="1" dirty="0"/>
            <a:t>Evaluation of Quality Management System</a:t>
          </a:r>
          <a:endParaRPr lang="en-US" sz="1200" b="1" dirty="0"/>
        </a:p>
      </dgm:t>
    </dgm:pt>
    <dgm:pt modelId="{056BCBE2-A196-421A-A7C1-2C021DB78813}" type="parTrans" cxnId="{AC8F8C4A-3D5A-4532-8333-E6E3B393CAFD}">
      <dgm:prSet/>
      <dgm:spPr/>
      <dgm:t>
        <a:bodyPr/>
        <a:lstStyle/>
        <a:p>
          <a:endParaRPr lang="en-US"/>
        </a:p>
      </dgm:t>
    </dgm:pt>
    <dgm:pt modelId="{DFD9A386-39C3-4B2E-B315-3619B8AE17E3}" type="sibTrans" cxnId="{AC8F8C4A-3D5A-4532-8333-E6E3B393CAFD}">
      <dgm:prSet/>
      <dgm:spPr/>
      <dgm:t>
        <a:bodyPr/>
        <a:lstStyle/>
        <a:p>
          <a:endParaRPr lang="en-US"/>
        </a:p>
      </dgm:t>
    </dgm:pt>
    <dgm:pt modelId="{F38F9249-6A68-4F09-8A5D-89472AA4AAD4}">
      <dgm:prSet phldrT="[Text]" custT="1"/>
      <dgm:spPr/>
      <dgm:t>
        <a:bodyPr/>
        <a:lstStyle/>
        <a:p>
          <a:pPr algn="l"/>
          <a:r>
            <a:rPr lang="en-US" sz="1200" b="1" dirty="0" smtClean="0"/>
            <a:t>Documentation of the QMS in a Quality Manual </a:t>
          </a:r>
          <a:endParaRPr lang="en-US" sz="1200" b="1" dirty="0"/>
        </a:p>
      </dgm:t>
    </dgm:pt>
    <dgm:pt modelId="{324AFD93-1B38-441B-8650-A3539AD867F9}" type="parTrans" cxnId="{A9532275-90AF-41A6-95BD-8ADAB6A78A07}">
      <dgm:prSet/>
      <dgm:spPr/>
      <dgm:t>
        <a:bodyPr/>
        <a:lstStyle/>
        <a:p>
          <a:endParaRPr lang="en-US"/>
        </a:p>
      </dgm:t>
    </dgm:pt>
    <dgm:pt modelId="{7FFA8348-42F5-435F-9B3D-3F958DDFD8E5}" type="sibTrans" cxnId="{A9532275-90AF-41A6-95BD-8ADAB6A78A07}">
      <dgm:prSet/>
      <dgm:spPr/>
      <dgm:t>
        <a:bodyPr/>
        <a:lstStyle/>
        <a:p>
          <a:endParaRPr lang="en-US"/>
        </a:p>
      </dgm:t>
    </dgm:pt>
    <dgm:pt modelId="{A400974D-374A-4065-8707-F572636B59AB}">
      <dgm:prSet phldrT="[Text]" custT="1"/>
      <dgm:spPr/>
      <dgm:t>
        <a:bodyPr/>
        <a:lstStyle/>
        <a:p>
          <a:pPr algn="l"/>
          <a:r>
            <a:rPr lang="en-US" sz="1200" b="1" dirty="0"/>
            <a:t>Enhancement of Processes/Procedures</a:t>
          </a:r>
        </a:p>
      </dgm:t>
    </dgm:pt>
    <dgm:pt modelId="{FB79BD1B-98F8-4B53-A48E-FC43515CCC0A}" type="parTrans" cxnId="{2B1F0F52-B8BA-475F-B701-7C5E9410B03D}">
      <dgm:prSet/>
      <dgm:spPr/>
      <dgm:t>
        <a:bodyPr/>
        <a:lstStyle/>
        <a:p>
          <a:endParaRPr lang="en-US"/>
        </a:p>
      </dgm:t>
    </dgm:pt>
    <dgm:pt modelId="{359FE6C7-2B61-45C9-916E-BA614DA6536B}" type="sibTrans" cxnId="{2B1F0F52-B8BA-475F-B701-7C5E9410B03D}">
      <dgm:prSet/>
      <dgm:spPr/>
      <dgm:t>
        <a:bodyPr/>
        <a:lstStyle/>
        <a:p>
          <a:endParaRPr lang="en-US"/>
        </a:p>
      </dgm:t>
    </dgm:pt>
    <dgm:pt modelId="{AF4B88D6-102C-4B7C-A577-76A886B2C2E1}">
      <dgm:prSet phldrT="[Text]" custT="1"/>
      <dgm:spPr/>
      <dgm:t>
        <a:bodyPr/>
        <a:lstStyle/>
        <a:p>
          <a:pPr algn="l"/>
          <a:r>
            <a:rPr lang="en-US" sz="1200" b="1" dirty="0" smtClean="0"/>
            <a:t>Training &amp; Sensitisation of Staff</a:t>
          </a:r>
          <a:endParaRPr lang="en-US" sz="1200" b="1" dirty="0"/>
        </a:p>
      </dgm:t>
    </dgm:pt>
    <dgm:pt modelId="{41D48573-48F2-408A-B50A-814D1852DD4B}" type="parTrans" cxnId="{04B9837A-0B91-4625-A67B-2A7A01494D70}">
      <dgm:prSet/>
      <dgm:spPr/>
      <dgm:t>
        <a:bodyPr/>
        <a:lstStyle/>
        <a:p>
          <a:endParaRPr lang="en-US"/>
        </a:p>
      </dgm:t>
    </dgm:pt>
    <dgm:pt modelId="{038BB5D1-B7BA-4D06-8B5E-F149908BE77A}" type="sibTrans" cxnId="{04B9837A-0B91-4625-A67B-2A7A01494D70}">
      <dgm:prSet/>
      <dgm:spPr/>
      <dgm:t>
        <a:bodyPr/>
        <a:lstStyle/>
        <a:p>
          <a:endParaRPr lang="en-US"/>
        </a:p>
      </dgm:t>
    </dgm:pt>
    <dgm:pt modelId="{3C5C49EB-FEFF-45EE-9938-03CC66C646B3}" type="pres">
      <dgm:prSet presAssocID="{41BFE47F-B7C2-4D04-8C1A-973486913F20}" presName="cycleMatrixDiagram" presStyleCnt="0">
        <dgm:presLayoutVars>
          <dgm:chMax val="1"/>
          <dgm:dir/>
          <dgm:animLvl val="lvl"/>
          <dgm:resizeHandles val="exact"/>
        </dgm:presLayoutVars>
      </dgm:prSet>
      <dgm:spPr/>
      <dgm:t>
        <a:bodyPr/>
        <a:lstStyle/>
        <a:p>
          <a:endParaRPr lang="en-US"/>
        </a:p>
      </dgm:t>
    </dgm:pt>
    <dgm:pt modelId="{84DCFB78-AECE-468D-9026-FAFE1629D471}" type="pres">
      <dgm:prSet presAssocID="{41BFE47F-B7C2-4D04-8C1A-973486913F20}" presName="children" presStyleCnt="0"/>
      <dgm:spPr/>
      <dgm:t>
        <a:bodyPr/>
        <a:lstStyle/>
        <a:p>
          <a:endParaRPr lang="en-US"/>
        </a:p>
      </dgm:t>
    </dgm:pt>
    <dgm:pt modelId="{3F0F9994-15E8-41D6-8F90-89F03FE74AC5}" type="pres">
      <dgm:prSet presAssocID="{41BFE47F-B7C2-4D04-8C1A-973486913F20}" presName="child1group" presStyleCnt="0"/>
      <dgm:spPr/>
      <dgm:t>
        <a:bodyPr/>
        <a:lstStyle/>
        <a:p>
          <a:endParaRPr lang="en-US"/>
        </a:p>
      </dgm:t>
    </dgm:pt>
    <dgm:pt modelId="{41060461-2350-4830-80DC-48960CFFCA62}" type="pres">
      <dgm:prSet presAssocID="{41BFE47F-B7C2-4D04-8C1A-973486913F20}" presName="child1" presStyleLbl="bgAcc1" presStyleIdx="0" presStyleCnt="4" custScaleX="117166" custLinFactNeighborX="1847"/>
      <dgm:spPr/>
      <dgm:t>
        <a:bodyPr/>
        <a:lstStyle/>
        <a:p>
          <a:endParaRPr lang="en-US"/>
        </a:p>
      </dgm:t>
    </dgm:pt>
    <dgm:pt modelId="{5ECB1A33-9437-4150-8E8C-3D02DE7822A4}" type="pres">
      <dgm:prSet presAssocID="{41BFE47F-B7C2-4D04-8C1A-973486913F20}" presName="child1Text" presStyleLbl="bgAcc1" presStyleIdx="0" presStyleCnt="4">
        <dgm:presLayoutVars>
          <dgm:bulletEnabled val="1"/>
        </dgm:presLayoutVars>
      </dgm:prSet>
      <dgm:spPr/>
      <dgm:t>
        <a:bodyPr/>
        <a:lstStyle/>
        <a:p>
          <a:endParaRPr lang="en-US"/>
        </a:p>
      </dgm:t>
    </dgm:pt>
    <dgm:pt modelId="{DF28F97B-4AB4-4802-BC68-BEC17FF5C19F}" type="pres">
      <dgm:prSet presAssocID="{41BFE47F-B7C2-4D04-8C1A-973486913F20}" presName="child2group" presStyleCnt="0"/>
      <dgm:spPr/>
      <dgm:t>
        <a:bodyPr/>
        <a:lstStyle/>
        <a:p>
          <a:endParaRPr lang="en-US"/>
        </a:p>
      </dgm:t>
    </dgm:pt>
    <dgm:pt modelId="{D8FAAA12-E276-4A36-BE7A-DB5CDFB512E4}" type="pres">
      <dgm:prSet presAssocID="{41BFE47F-B7C2-4D04-8C1A-973486913F20}" presName="child2" presStyleLbl="bgAcc1" presStyleIdx="1" presStyleCnt="4" custScaleX="113423"/>
      <dgm:spPr/>
      <dgm:t>
        <a:bodyPr/>
        <a:lstStyle/>
        <a:p>
          <a:endParaRPr lang="en-US"/>
        </a:p>
      </dgm:t>
    </dgm:pt>
    <dgm:pt modelId="{E5786400-387F-431B-9ADE-3962F9D30DA4}" type="pres">
      <dgm:prSet presAssocID="{41BFE47F-B7C2-4D04-8C1A-973486913F20}" presName="child2Text" presStyleLbl="bgAcc1" presStyleIdx="1" presStyleCnt="4">
        <dgm:presLayoutVars>
          <dgm:bulletEnabled val="1"/>
        </dgm:presLayoutVars>
      </dgm:prSet>
      <dgm:spPr/>
      <dgm:t>
        <a:bodyPr/>
        <a:lstStyle/>
        <a:p>
          <a:endParaRPr lang="en-US"/>
        </a:p>
      </dgm:t>
    </dgm:pt>
    <dgm:pt modelId="{892479FB-E58C-4F9B-81A9-82037EA75DD8}" type="pres">
      <dgm:prSet presAssocID="{41BFE47F-B7C2-4D04-8C1A-973486913F20}" presName="child3group" presStyleCnt="0"/>
      <dgm:spPr/>
      <dgm:t>
        <a:bodyPr/>
        <a:lstStyle/>
        <a:p>
          <a:endParaRPr lang="en-US"/>
        </a:p>
      </dgm:t>
    </dgm:pt>
    <dgm:pt modelId="{A930851C-8515-45F8-AA34-690F9D6922E0}" type="pres">
      <dgm:prSet presAssocID="{41BFE47F-B7C2-4D04-8C1A-973486913F20}" presName="child3" presStyleLbl="bgAcc1" presStyleIdx="2" presStyleCnt="4" custScaleX="122393" custScaleY="112180" custLinFactNeighborX="7725" custLinFactNeighborY="-7289"/>
      <dgm:spPr/>
      <dgm:t>
        <a:bodyPr/>
        <a:lstStyle/>
        <a:p>
          <a:endParaRPr lang="en-US"/>
        </a:p>
      </dgm:t>
    </dgm:pt>
    <dgm:pt modelId="{3883296E-3E5F-4B80-8158-0233B3D4614B}" type="pres">
      <dgm:prSet presAssocID="{41BFE47F-B7C2-4D04-8C1A-973486913F20}" presName="child3Text" presStyleLbl="bgAcc1" presStyleIdx="2" presStyleCnt="4">
        <dgm:presLayoutVars>
          <dgm:bulletEnabled val="1"/>
        </dgm:presLayoutVars>
      </dgm:prSet>
      <dgm:spPr/>
      <dgm:t>
        <a:bodyPr/>
        <a:lstStyle/>
        <a:p>
          <a:endParaRPr lang="en-US"/>
        </a:p>
      </dgm:t>
    </dgm:pt>
    <dgm:pt modelId="{117C5821-50D9-4DBB-B02D-884ABA96D7F2}" type="pres">
      <dgm:prSet presAssocID="{41BFE47F-B7C2-4D04-8C1A-973486913F20}" presName="child4group" presStyleCnt="0"/>
      <dgm:spPr/>
      <dgm:t>
        <a:bodyPr/>
        <a:lstStyle/>
        <a:p>
          <a:endParaRPr lang="en-US"/>
        </a:p>
      </dgm:t>
    </dgm:pt>
    <dgm:pt modelId="{F8C5EE4F-091A-4561-9EF3-930381636359}" type="pres">
      <dgm:prSet presAssocID="{41BFE47F-B7C2-4D04-8C1A-973486913F20}" presName="child4" presStyleLbl="bgAcc1" presStyleIdx="3" presStyleCnt="4" custScaleX="115808" custLinFactNeighborX="-5127" custLinFactNeighborY="413"/>
      <dgm:spPr/>
      <dgm:t>
        <a:bodyPr/>
        <a:lstStyle/>
        <a:p>
          <a:endParaRPr lang="en-US"/>
        </a:p>
      </dgm:t>
    </dgm:pt>
    <dgm:pt modelId="{B21CAF46-6002-4E9A-B981-6F984032087A}" type="pres">
      <dgm:prSet presAssocID="{41BFE47F-B7C2-4D04-8C1A-973486913F20}" presName="child4Text" presStyleLbl="bgAcc1" presStyleIdx="3" presStyleCnt="4">
        <dgm:presLayoutVars>
          <dgm:bulletEnabled val="1"/>
        </dgm:presLayoutVars>
      </dgm:prSet>
      <dgm:spPr/>
      <dgm:t>
        <a:bodyPr/>
        <a:lstStyle/>
        <a:p>
          <a:endParaRPr lang="en-US"/>
        </a:p>
      </dgm:t>
    </dgm:pt>
    <dgm:pt modelId="{90FFDC03-9EE6-4CB5-85A4-E7283A42138C}" type="pres">
      <dgm:prSet presAssocID="{41BFE47F-B7C2-4D04-8C1A-973486913F20}" presName="childPlaceholder" presStyleCnt="0"/>
      <dgm:spPr/>
      <dgm:t>
        <a:bodyPr/>
        <a:lstStyle/>
        <a:p>
          <a:endParaRPr lang="en-US"/>
        </a:p>
      </dgm:t>
    </dgm:pt>
    <dgm:pt modelId="{2071A9FA-D650-4A6B-9949-932C2126158C}" type="pres">
      <dgm:prSet presAssocID="{41BFE47F-B7C2-4D04-8C1A-973486913F20}" presName="circle" presStyleCnt="0"/>
      <dgm:spPr/>
      <dgm:t>
        <a:bodyPr/>
        <a:lstStyle/>
        <a:p>
          <a:endParaRPr lang="en-US"/>
        </a:p>
      </dgm:t>
    </dgm:pt>
    <dgm:pt modelId="{2D590605-86DF-443F-83FF-FBF75D6800C6}" type="pres">
      <dgm:prSet presAssocID="{41BFE47F-B7C2-4D04-8C1A-973486913F20}" presName="quadrant1" presStyleLbl="node1" presStyleIdx="0" presStyleCnt="4" custScaleX="92339" custScaleY="88465" custLinFactNeighborX="3351" custLinFactNeighborY="138">
        <dgm:presLayoutVars>
          <dgm:chMax val="1"/>
          <dgm:bulletEnabled val="1"/>
        </dgm:presLayoutVars>
      </dgm:prSet>
      <dgm:spPr/>
      <dgm:t>
        <a:bodyPr/>
        <a:lstStyle/>
        <a:p>
          <a:endParaRPr lang="en-US"/>
        </a:p>
      </dgm:t>
    </dgm:pt>
    <dgm:pt modelId="{1E12BBEC-47C2-4D27-83E6-F515F0183B6B}" type="pres">
      <dgm:prSet presAssocID="{41BFE47F-B7C2-4D04-8C1A-973486913F20}" presName="quadrant2" presStyleLbl="node1" presStyleIdx="1" presStyleCnt="4" custScaleX="92405" custScaleY="85814" custLinFactNeighborX="-6107" custLinFactNeighborY="-4453">
        <dgm:presLayoutVars>
          <dgm:chMax val="1"/>
          <dgm:bulletEnabled val="1"/>
        </dgm:presLayoutVars>
      </dgm:prSet>
      <dgm:spPr/>
      <dgm:t>
        <a:bodyPr/>
        <a:lstStyle/>
        <a:p>
          <a:endParaRPr lang="en-US"/>
        </a:p>
      </dgm:t>
    </dgm:pt>
    <dgm:pt modelId="{242D1E52-6AA2-48DD-AC99-93EDACFDFF8D}" type="pres">
      <dgm:prSet presAssocID="{41BFE47F-B7C2-4D04-8C1A-973486913F20}" presName="quadrant3" presStyleLbl="node1" presStyleIdx="2" presStyleCnt="4" custAng="0" custScaleX="93299" custScaleY="74377" custLinFactNeighborX="-9057" custLinFactNeighborY="-26457">
        <dgm:presLayoutVars>
          <dgm:chMax val="1"/>
          <dgm:bulletEnabled val="1"/>
        </dgm:presLayoutVars>
      </dgm:prSet>
      <dgm:spPr/>
      <dgm:t>
        <a:bodyPr/>
        <a:lstStyle/>
        <a:p>
          <a:endParaRPr lang="en-US"/>
        </a:p>
      </dgm:t>
    </dgm:pt>
    <dgm:pt modelId="{309F766F-ACE4-47C3-8C34-2309DDC08D47}" type="pres">
      <dgm:prSet presAssocID="{41BFE47F-B7C2-4D04-8C1A-973486913F20}" presName="quadrant4" presStyleLbl="node1" presStyleIdx="3" presStyleCnt="4" custScaleX="85869" custScaleY="71146" custLinFactNeighborX="3514" custLinFactNeighborY="-28073">
        <dgm:presLayoutVars>
          <dgm:chMax val="1"/>
          <dgm:bulletEnabled val="1"/>
        </dgm:presLayoutVars>
      </dgm:prSet>
      <dgm:spPr/>
      <dgm:t>
        <a:bodyPr/>
        <a:lstStyle/>
        <a:p>
          <a:endParaRPr lang="en-US"/>
        </a:p>
      </dgm:t>
    </dgm:pt>
    <dgm:pt modelId="{CF45851F-0298-4AC6-9EAA-284A8E3FD442}" type="pres">
      <dgm:prSet presAssocID="{41BFE47F-B7C2-4D04-8C1A-973486913F20}" presName="quadrantPlaceholder" presStyleCnt="0"/>
      <dgm:spPr/>
      <dgm:t>
        <a:bodyPr/>
        <a:lstStyle/>
        <a:p>
          <a:endParaRPr lang="en-US"/>
        </a:p>
      </dgm:t>
    </dgm:pt>
    <dgm:pt modelId="{BD77902A-6C9B-46AA-962E-1D891244F62E}" type="pres">
      <dgm:prSet presAssocID="{41BFE47F-B7C2-4D04-8C1A-973486913F20}" presName="center1" presStyleLbl="fgShp" presStyleIdx="0" presStyleCnt="2"/>
      <dgm:spPr/>
      <dgm:t>
        <a:bodyPr/>
        <a:lstStyle/>
        <a:p>
          <a:endParaRPr lang="en-US"/>
        </a:p>
      </dgm:t>
    </dgm:pt>
    <dgm:pt modelId="{0C801697-2B69-4059-A19D-37C7A863371B}" type="pres">
      <dgm:prSet presAssocID="{41BFE47F-B7C2-4D04-8C1A-973486913F20}" presName="center2" presStyleLbl="fgShp" presStyleIdx="1" presStyleCnt="2" custLinFactNeighborX="800" custLinFactNeighborY="-18305"/>
      <dgm:spPr/>
      <dgm:t>
        <a:bodyPr/>
        <a:lstStyle/>
        <a:p>
          <a:endParaRPr lang="en-US"/>
        </a:p>
      </dgm:t>
    </dgm:pt>
  </dgm:ptLst>
  <dgm:cxnLst>
    <dgm:cxn modelId="{FAECEEF0-BBDA-4FDD-B297-ABB99C8DE6D8}" type="presOf" srcId="{6543FE9C-01A5-463A-9290-B3520393B436}" destId="{B21CAF46-6002-4E9A-B981-6F984032087A}" srcOrd="1" destOrd="0" presId="urn:microsoft.com/office/officeart/2005/8/layout/cycle4"/>
    <dgm:cxn modelId="{8CF29BA5-F6DA-4CFF-A9E2-60D1E4C073AD}" srcId="{41BFE47F-B7C2-4D04-8C1A-973486913F20}" destId="{236446C6-8B70-4B74-A218-C32B3A061787}" srcOrd="1" destOrd="0" parTransId="{A5231D94-E87D-4B9D-BA72-12BD4AFF6ACD}" sibTransId="{83A896E6-CD86-46EE-86CF-288388C6B0BC}"/>
    <dgm:cxn modelId="{C0E4F3EF-5CD7-4B44-8A21-39BE35F8FAC3}" srcId="{41BFE47F-B7C2-4D04-8C1A-973486913F20}" destId="{F4CA546B-7133-4FBA-BA5E-AFFF09A547C4}" srcOrd="2" destOrd="0" parTransId="{A14AB798-37DA-4175-B643-ABF335972D48}" sibTransId="{3B279D30-2539-43C0-8238-158B67F29AF4}"/>
    <dgm:cxn modelId="{04B9837A-0B91-4625-A67B-2A7A01494D70}" srcId="{F4CA546B-7133-4FBA-BA5E-AFFF09A547C4}" destId="{AF4B88D6-102C-4B7C-A577-76A886B2C2E1}" srcOrd="1" destOrd="0" parTransId="{41D48573-48F2-408A-B50A-814D1852DD4B}" sibTransId="{038BB5D1-B7BA-4D06-8B5E-F149908BE77A}"/>
    <dgm:cxn modelId="{2B1F0F52-B8BA-475F-B701-7C5E9410B03D}" srcId="{F4CA546B-7133-4FBA-BA5E-AFFF09A547C4}" destId="{A400974D-374A-4065-8707-F572636B59AB}" srcOrd="2" destOrd="0" parTransId="{FB79BD1B-98F8-4B53-A48E-FC43515CCC0A}" sibTransId="{359FE6C7-2B61-45C9-916E-BA614DA6536B}"/>
    <dgm:cxn modelId="{6014769B-57E7-4F4D-99AC-75F6B67043E5}" type="presOf" srcId="{E985A4CC-B00A-4CD5-8911-B0246A9FD127}" destId="{E5786400-387F-431B-9ADE-3962F9D30DA4}" srcOrd="1" destOrd="0" presId="urn:microsoft.com/office/officeart/2005/8/layout/cycle4"/>
    <dgm:cxn modelId="{AC8F8C4A-3D5A-4532-8333-E6E3B393CAFD}" srcId="{BB1D66F2-83FB-4C2C-8278-7845C6D17CC7}" destId="{6543FE9C-01A5-463A-9290-B3520393B436}" srcOrd="0" destOrd="0" parTransId="{056BCBE2-A196-421A-A7C1-2C021DB78813}" sibTransId="{DFD9A386-39C3-4B2E-B315-3619B8AE17E3}"/>
    <dgm:cxn modelId="{5ACC7D94-5941-43E9-ADE2-AA14ED9C58D4}" srcId="{41BFE47F-B7C2-4D04-8C1A-973486913F20}" destId="{4F50EF5E-8D5B-42E2-8B0B-55F7DFF8077B}" srcOrd="0" destOrd="0" parTransId="{29330CBA-CE7D-4888-A97F-004C7F968A96}" sibTransId="{2061D536-B124-4F91-A047-7C6870E7ED94}"/>
    <dgm:cxn modelId="{440F89E6-162E-4957-A583-9C49860534EC}" type="presOf" srcId="{E985A4CC-B00A-4CD5-8911-B0246A9FD127}" destId="{D8FAAA12-E276-4A36-BE7A-DB5CDFB512E4}" srcOrd="0" destOrd="0" presId="urn:microsoft.com/office/officeart/2005/8/layout/cycle4"/>
    <dgm:cxn modelId="{404E8896-24FC-4967-893F-514E34149355}" srcId="{41BFE47F-B7C2-4D04-8C1A-973486913F20}" destId="{BB1D66F2-83FB-4C2C-8278-7845C6D17CC7}" srcOrd="3" destOrd="0" parTransId="{2F473D76-A52F-4604-A2CA-303311555ECB}" sibTransId="{F7F7965B-5C3C-493E-B498-3BF1BFAB8D9E}"/>
    <dgm:cxn modelId="{A9532275-90AF-41A6-95BD-8ADAB6A78A07}" srcId="{F4CA546B-7133-4FBA-BA5E-AFFF09A547C4}" destId="{F38F9249-6A68-4F09-8A5D-89472AA4AAD4}" srcOrd="0" destOrd="0" parTransId="{324AFD93-1B38-441B-8650-A3539AD867F9}" sibTransId="{7FFA8348-42F5-435F-9B3D-3F958DDFD8E5}"/>
    <dgm:cxn modelId="{612FE776-4B45-4E69-B5DE-79951827E7D4}" type="presOf" srcId="{4F50EF5E-8D5B-42E2-8B0B-55F7DFF8077B}" destId="{2D590605-86DF-443F-83FF-FBF75D6800C6}" srcOrd="0" destOrd="0" presId="urn:microsoft.com/office/officeart/2005/8/layout/cycle4"/>
    <dgm:cxn modelId="{FB75B57C-9169-4418-9B59-7C1155F7BCC8}" type="presOf" srcId="{236446C6-8B70-4B74-A218-C32B3A061787}" destId="{1E12BBEC-47C2-4D27-83E6-F515F0183B6B}" srcOrd="0" destOrd="0" presId="urn:microsoft.com/office/officeart/2005/8/layout/cycle4"/>
    <dgm:cxn modelId="{BADA01AD-14D0-4CDC-85E8-EB2E3DD36004}" type="presOf" srcId="{F4CA546B-7133-4FBA-BA5E-AFFF09A547C4}" destId="{242D1E52-6AA2-48DD-AC99-93EDACFDFF8D}" srcOrd="0" destOrd="0" presId="urn:microsoft.com/office/officeart/2005/8/layout/cycle4"/>
    <dgm:cxn modelId="{6AC1F333-63C0-4EAB-9E0C-02DB2F3392D8}" type="presOf" srcId="{F38F9249-6A68-4F09-8A5D-89472AA4AAD4}" destId="{A930851C-8515-45F8-AA34-690F9D6922E0}" srcOrd="0" destOrd="0" presId="urn:microsoft.com/office/officeart/2005/8/layout/cycle4"/>
    <dgm:cxn modelId="{FCF4613B-CEB6-4075-9B19-4FDB1D9D54B1}" type="presOf" srcId="{F46FF53B-BE2A-4301-9382-842E2EE6437A}" destId="{41060461-2350-4830-80DC-48960CFFCA62}" srcOrd="0" destOrd="0" presId="urn:microsoft.com/office/officeart/2005/8/layout/cycle4"/>
    <dgm:cxn modelId="{ECBCF4C4-7FFB-439C-91A9-E6954AB2C965}" type="presOf" srcId="{AF4B88D6-102C-4B7C-A577-76A886B2C2E1}" destId="{A930851C-8515-45F8-AA34-690F9D6922E0}" srcOrd="0" destOrd="1" presId="urn:microsoft.com/office/officeart/2005/8/layout/cycle4"/>
    <dgm:cxn modelId="{102B825B-CB9E-49C2-A09F-21017CFD9053}" type="presOf" srcId="{A400974D-374A-4065-8707-F572636B59AB}" destId="{3883296E-3E5F-4B80-8158-0233B3D4614B}" srcOrd="1" destOrd="2" presId="urn:microsoft.com/office/officeart/2005/8/layout/cycle4"/>
    <dgm:cxn modelId="{A3C9FD91-C0BF-4F6D-8A1B-1624AFC5828A}" type="presOf" srcId="{F38F9249-6A68-4F09-8A5D-89472AA4AAD4}" destId="{3883296E-3E5F-4B80-8158-0233B3D4614B}" srcOrd="1" destOrd="0" presId="urn:microsoft.com/office/officeart/2005/8/layout/cycle4"/>
    <dgm:cxn modelId="{4F7F9936-190F-4EFA-933A-066C89CBF4BF}" type="presOf" srcId="{BB1D66F2-83FB-4C2C-8278-7845C6D17CC7}" destId="{309F766F-ACE4-47C3-8C34-2309DDC08D47}" srcOrd="0" destOrd="0" presId="urn:microsoft.com/office/officeart/2005/8/layout/cycle4"/>
    <dgm:cxn modelId="{27AA7215-7B4C-4B6C-9176-1BFD6FBEBF06}" srcId="{236446C6-8B70-4B74-A218-C32B3A061787}" destId="{E985A4CC-B00A-4CD5-8911-B0246A9FD127}" srcOrd="0" destOrd="0" parTransId="{AD50D762-86C6-4D1F-81EF-115241340BDC}" sibTransId="{3D5EF90B-0CE0-4C5F-B100-9A17D8545D0B}"/>
    <dgm:cxn modelId="{AADFAFD9-662D-4139-B79C-447DB9C467D8}" type="presOf" srcId="{A400974D-374A-4065-8707-F572636B59AB}" destId="{A930851C-8515-45F8-AA34-690F9D6922E0}" srcOrd="0" destOrd="2" presId="urn:microsoft.com/office/officeart/2005/8/layout/cycle4"/>
    <dgm:cxn modelId="{94850438-BDBB-414A-B0B7-533EF5A1BD1E}" type="presOf" srcId="{41BFE47F-B7C2-4D04-8C1A-973486913F20}" destId="{3C5C49EB-FEFF-45EE-9938-03CC66C646B3}" srcOrd="0" destOrd="0" presId="urn:microsoft.com/office/officeart/2005/8/layout/cycle4"/>
    <dgm:cxn modelId="{55EE1B2A-9114-46A6-85F7-C538F9FC6A89}" srcId="{4F50EF5E-8D5B-42E2-8B0B-55F7DFF8077B}" destId="{F46FF53B-BE2A-4301-9382-842E2EE6437A}" srcOrd="0" destOrd="0" parTransId="{6A62FAEF-58ED-46A1-A4A7-2EEDF1674EA6}" sibTransId="{D31A286F-F8C3-4AF4-B41F-79EC0C537DA5}"/>
    <dgm:cxn modelId="{EF20F3A6-E74E-43F3-AC28-C4EADCCED73A}" type="presOf" srcId="{F46FF53B-BE2A-4301-9382-842E2EE6437A}" destId="{5ECB1A33-9437-4150-8E8C-3D02DE7822A4}" srcOrd="1" destOrd="0" presId="urn:microsoft.com/office/officeart/2005/8/layout/cycle4"/>
    <dgm:cxn modelId="{A22155C4-5AB4-47F7-BCE9-69E999C53A21}" type="presOf" srcId="{6543FE9C-01A5-463A-9290-B3520393B436}" destId="{F8C5EE4F-091A-4561-9EF3-930381636359}" srcOrd="0" destOrd="0" presId="urn:microsoft.com/office/officeart/2005/8/layout/cycle4"/>
    <dgm:cxn modelId="{AA9537C4-45D1-4C23-AD74-18FFDA70C855}" type="presOf" srcId="{AF4B88D6-102C-4B7C-A577-76A886B2C2E1}" destId="{3883296E-3E5F-4B80-8158-0233B3D4614B}" srcOrd="1" destOrd="1" presId="urn:microsoft.com/office/officeart/2005/8/layout/cycle4"/>
    <dgm:cxn modelId="{0C7E97DC-FCF9-4E2B-88AB-0E86BAEA89CF}" type="presParOf" srcId="{3C5C49EB-FEFF-45EE-9938-03CC66C646B3}" destId="{84DCFB78-AECE-468D-9026-FAFE1629D471}" srcOrd="0" destOrd="0" presId="urn:microsoft.com/office/officeart/2005/8/layout/cycle4"/>
    <dgm:cxn modelId="{B9861178-7932-4772-905E-3DA9574FEB78}" type="presParOf" srcId="{84DCFB78-AECE-468D-9026-FAFE1629D471}" destId="{3F0F9994-15E8-41D6-8F90-89F03FE74AC5}" srcOrd="0" destOrd="0" presId="urn:microsoft.com/office/officeart/2005/8/layout/cycle4"/>
    <dgm:cxn modelId="{8B2D1620-FF46-4F0A-937A-8568408A9737}" type="presParOf" srcId="{3F0F9994-15E8-41D6-8F90-89F03FE74AC5}" destId="{41060461-2350-4830-80DC-48960CFFCA62}" srcOrd="0" destOrd="0" presId="urn:microsoft.com/office/officeart/2005/8/layout/cycle4"/>
    <dgm:cxn modelId="{58E33449-C596-4906-9A94-27E4B019CF63}" type="presParOf" srcId="{3F0F9994-15E8-41D6-8F90-89F03FE74AC5}" destId="{5ECB1A33-9437-4150-8E8C-3D02DE7822A4}" srcOrd="1" destOrd="0" presId="urn:microsoft.com/office/officeart/2005/8/layout/cycle4"/>
    <dgm:cxn modelId="{5A362436-0B39-4E15-B004-DA73A72259C6}" type="presParOf" srcId="{84DCFB78-AECE-468D-9026-FAFE1629D471}" destId="{DF28F97B-4AB4-4802-BC68-BEC17FF5C19F}" srcOrd="1" destOrd="0" presId="urn:microsoft.com/office/officeart/2005/8/layout/cycle4"/>
    <dgm:cxn modelId="{82344129-C328-421F-8924-26399E9C25F7}" type="presParOf" srcId="{DF28F97B-4AB4-4802-BC68-BEC17FF5C19F}" destId="{D8FAAA12-E276-4A36-BE7A-DB5CDFB512E4}" srcOrd="0" destOrd="0" presId="urn:microsoft.com/office/officeart/2005/8/layout/cycle4"/>
    <dgm:cxn modelId="{655A0F29-F3B2-48F9-A2C1-22CC36CF54F3}" type="presParOf" srcId="{DF28F97B-4AB4-4802-BC68-BEC17FF5C19F}" destId="{E5786400-387F-431B-9ADE-3962F9D30DA4}" srcOrd="1" destOrd="0" presId="urn:microsoft.com/office/officeart/2005/8/layout/cycle4"/>
    <dgm:cxn modelId="{0B5B1B39-41F0-4DDA-B9A5-74C8918A15BA}" type="presParOf" srcId="{84DCFB78-AECE-468D-9026-FAFE1629D471}" destId="{892479FB-E58C-4F9B-81A9-82037EA75DD8}" srcOrd="2" destOrd="0" presId="urn:microsoft.com/office/officeart/2005/8/layout/cycle4"/>
    <dgm:cxn modelId="{A6B27C7D-1E62-4544-A1D4-7452F6961F71}" type="presParOf" srcId="{892479FB-E58C-4F9B-81A9-82037EA75DD8}" destId="{A930851C-8515-45F8-AA34-690F9D6922E0}" srcOrd="0" destOrd="0" presId="urn:microsoft.com/office/officeart/2005/8/layout/cycle4"/>
    <dgm:cxn modelId="{A2CA7E0F-7F5A-4D56-9405-F893F7E034A0}" type="presParOf" srcId="{892479FB-E58C-4F9B-81A9-82037EA75DD8}" destId="{3883296E-3E5F-4B80-8158-0233B3D4614B}" srcOrd="1" destOrd="0" presId="urn:microsoft.com/office/officeart/2005/8/layout/cycle4"/>
    <dgm:cxn modelId="{6D862E36-097C-4FED-94E6-37CDE71186C9}" type="presParOf" srcId="{84DCFB78-AECE-468D-9026-FAFE1629D471}" destId="{117C5821-50D9-4DBB-B02D-884ABA96D7F2}" srcOrd="3" destOrd="0" presId="urn:microsoft.com/office/officeart/2005/8/layout/cycle4"/>
    <dgm:cxn modelId="{C9768BF1-AD41-4F5E-8AE5-96937B2E603D}" type="presParOf" srcId="{117C5821-50D9-4DBB-B02D-884ABA96D7F2}" destId="{F8C5EE4F-091A-4561-9EF3-930381636359}" srcOrd="0" destOrd="0" presId="urn:microsoft.com/office/officeart/2005/8/layout/cycle4"/>
    <dgm:cxn modelId="{75D519BD-A668-4133-A61D-515D29896A52}" type="presParOf" srcId="{117C5821-50D9-4DBB-B02D-884ABA96D7F2}" destId="{B21CAF46-6002-4E9A-B981-6F984032087A}" srcOrd="1" destOrd="0" presId="urn:microsoft.com/office/officeart/2005/8/layout/cycle4"/>
    <dgm:cxn modelId="{E8CD0380-7870-4D2C-A804-F17DF3075AC0}" type="presParOf" srcId="{84DCFB78-AECE-468D-9026-FAFE1629D471}" destId="{90FFDC03-9EE6-4CB5-85A4-E7283A42138C}" srcOrd="4" destOrd="0" presId="urn:microsoft.com/office/officeart/2005/8/layout/cycle4"/>
    <dgm:cxn modelId="{8FEDC4D3-FA40-4E17-93CE-4FFE21C846C7}" type="presParOf" srcId="{3C5C49EB-FEFF-45EE-9938-03CC66C646B3}" destId="{2071A9FA-D650-4A6B-9949-932C2126158C}" srcOrd="1" destOrd="0" presId="urn:microsoft.com/office/officeart/2005/8/layout/cycle4"/>
    <dgm:cxn modelId="{84BA1321-768A-4741-AE24-17C696D3D202}" type="presParOf" srcId="{2071A9FA-D650-4A6B-9949-932C2126158C}" destId="{2D590605-86DF-443F-83FF-FBF75D6800C6}" srcOrd="0" destOrd="0" presId="urn:microsoft.com/office/officeart/2005/8/layout/cycle4"/>
    <dgm:cxn modelId="{977831B9-EC62-4BE1-9F13-87730AF6A943}" type="presParOf" srcId="{2071A9FA-D650-4A6B-9949-932C2126158C}" destId="{1E12BBEC-47C2-4D27-83E6-F515F0183B6B}" srcOrd="1" destOrd="0" presId="urn:microsoft.com/office/officeart/2005/8/layout/cycle4"/>
    <dgm:cxn modelId="{72218DF2-B9A3-46B9-BCF4-7F3AC6420FA9}" type="presParOf" srcId="{2071A9FA-D650-4A6B-9949-932C2126158C}" destId="{242D1E52-6AA2-48DD-AC99-93EDACFDFF8D}" srcOrd="2" destOrd="0" presId="urn:microsoft.com/office/officeart/2005/8/layout/cycle4"/>
    <dgm:cxn modelId="{601F30A9-8A58-4910-B86A-C015508D99D8}" type="presParOf" srcId="{2071A9FA-D650-4A6B-9949-932C2126158C}" destId="{309F766F-ACE4-47C3-8C34-2309DDC08D47}" srcOrd="3" destOrd="0" presId="urn:microsoft.com/office/officeart/2005/8/layout/cycle4"/>
    <dgm:cxn modelId="{85616C4A-F8E5-4E47-BAA1-F26CE174CD84}" type="presParOf" srcId="{2071A9FA-D650-4A6B-9949-932C2126158C}" destId="{CF45851F-0298-4AC6-9EAA-284A8E3FD442}" srcOrd="4" destOrd="0" presId="urn:microsoft.com/office/officeart/2005/8/layout/cycle4"/>
    <dgm:cxn modelId="{BFCF987A-C56B-4B34-8C22-1EC3103E077A}" type="presParOf" srcId="{3C5C49EB-FEFF-45EE-9938-03CC66C646B3}" destId="{BD77902A-6C9B-46AA-962E-1D891244F62E}" srcOrd="2" destOrd="0" presId="urn:microsoft.com/office/officeart/2005/8/layout/cycle4"/>
    <dgm:cxn modelId="{7111EFA4-447D-4C4E-BDF0-DB8B5AC70961}" type="presParOf" srcId="{3C5C49EB-FEFF-45EE-9938-03CC66C646B3}" destId="{0C801697-2B69-4059-A19D-37C7A863371B}" srcOrd="3" destOrd="0" presId="urn:microsoft.com/office/officeart/2005/8/layout/cycle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D16EF4D-E7B4-4F7B-8721-9CE346682969}" type="doc">
      <dgm:prSet loTypeId="urn:microsoft.com/office/officeart/2005/8/layout/venn1" loCatId="relationship" qsTypeId="urn:microsoft.com/office/officeart/2005/8/quickstyle/3d1" qsCatId="3D" csTypeId="urn:microsoft.com/office/officeart/2005/8/colors/colorful1" csCatId="colorful" phldr="1"/>
      <dgm:spPr/>
    </dgm:pt>
    <dgm:pt modelId="{38F26772-3822-4A7D-89A1-DB77242E6AEF}">
      <dgm:prSet phldrT="[Text]" custT="1"/>
      <dgm:spPr/>
      <dgm:t>
        <a:bodyPr/>
        <a:lstStyle/>
        <a:p>
          <a:r>
            <a:rPr lang="en-TT" sz="1200" b="0" dirty="0" smtClean="0"/>
            <a:t>Highlighted strengths and weaknesses within current UTT structures </a:t>
          </a:r>
          <a:endParaRPr lang="en-TT" sz="1200" b="0" dirty="0"/>
        </a:p>
      </dgm:t>
    </dgm:pt>
    <dgm:pt modelId="{2C637BB8-053C-4EAD-AFCF-BB030FC51BED}" type="parTrans" cxnId="{084BF916-F833-41C2-AA1F-CDF33F27104F}">
      <dgm:prSet/>
      <dgm:spPr/>
      <dgm:t>
        <a:bodyPr/>
        <a:lstStyle/>
        <a:p>
          <a:endParaRPr lang="en-US" sz="1200" b="1"/>
        </a:p>
      </dgm:t>
    </dgm:pt>
    <dgm:pt modelId="{3E0F27E6-8AF0-405F-986A-E4E9CAA39839}" type="sibTrans" cxnId="{084BF916-F833-41C2-AA1F-CDF33F27104F}">
      <dgm:prSet/>
      <dgm:spPr/>
      <dgm:t>
        <a:bodyPr/>
        <a:lstStyle/>
        <a:p>
          <a:endParaRPr lang="en-US" sz="1200" b="1"/>
        </a:p>
      </dgm:t>
    </dgm:pt>
    <dgm:pt modelId="{D76E258F-9718-4716-BF8C-3BDA2F05F2E3}">
      <dgm:prSet phldrT="[Text]" custT="1"/>
      <dgm:spPr/>
      <dgm:t>
        <a:bodyPr/>
        <a:lstStyle/>
        <a:p>
          <a:r>
            <a:rPr lang="en-TT" sz="1200" b="0" dirty="0" smtClean="0"/>
            <a:t>Identified areas for improvement </a:t>
          </a:r>
          <a:endParaRPr lang="en-TT" sz="1200" b="0" dirty="0"/>
        </a:p>
      </dgm:t>
    </dgm:pt>
    <dgm:pt modelId="{55684CB8-4081-40C5-8172-F6A2928F8814}" type="parTrans" cxnId="{D485F4A6-CA3A-4036-B0A6-D2BCF99104D7}">
      <dgm:prSet/>
      <dgm:spPr/>
      <dgm:t>
        <a:bodyPr/>
        <a:lstStyle/>
        <a:p>
          <a:endParaRPr lang="en-US" sz="1200" b="1"/>
        </a:p>
      </dgm:t>
    </dgm:pt>
    <dgm:pt modelId="{91930671-FD3B-4C76-996A-836F7F8A8A47}" type="sibTrans" cxnId="{D485F4A6-CA3A-4036-B0A6-D2BCF99104D7}">
      <dgm:prSet/>
      <dgm:spPr/>
      <dgm:t>
        <a:bodyPr/>
        <a:lstStyle/>
        <a:p>
          <a:endParaRPr lang="en-US" sz="1200" b="1"/>
        </a:p>
      </dgm:t>
    </dgm:pt>
    <dgm:pt modelId="{D2C82B93-3C8A-4361-93E5-71AB285ACE01}">
      <dgm:prSet phldrT="[Text]" custT="1"/>
      <dgm:spPr/>
      <dgm:t>
        <a:bodyPr/>
        <a:lstStyle/>
        <a:p>
          <a:r>
            <a:rPr lang="en-TT" sz="1200" b="0" dirty="0" smtClean="0">
              <a:effectLst/>
            </a:rPr>
            <a:t>Engendered a commitment to quality improvement </a:t>
          </a:r>
          <a:endParaRPr lang="en-TT" sz="1200" b="0" dirty="0">
            <a:effectLst/>
          </a:endParaRPr>
        </a:p>
      </dgm:t>
    </dgm:pt>
    <dgm:pt modelId="{959197B9-7EAD-443F-927B-395FFE5396CF}" type="parTrans" cxnId="{0171AEF0-4940-4278-B741-C49658DD61CD}">
      <dgm:prSet/>
      <dgm:spPr/>
      <dgm:t>
        <a:bodyPr/>
        <a:lstStyle/>
        <a:p>
          <a:endParaRPr lang="en-US" sz="1200" b="1"/>
        </a:p>
      </dgm:t>
    </dgm:pt>
    <dgm:pt modelId="{4C62547B-5A26-4350-BEE6-5B9571A0B007}" type="sibTrans" cxnId="{0171AEF0-4940-4278-B741-C49658DD61CD}">
      <dgm:prSet/>
      <dgm:spPr/>
      <dgm:t>
        <a:bodyPr/>
        <a:lstStyle/>
        <a:p>
          <a:endParaRPr lang="en-US" sz="1200" b="1"/>
        </a:p>
      </dgm:t>
    </dgm:pt>
    <dgm:pt modelId="{C94E52D1-5029-4981-949F-5A9F4ABC49BE}">
      <dgm:prSet custT="1"/>
      <dgm:spPr/>
      <dgm:t>
        <a:bodyPr/>
        <a:lstStyle/>
        <a:p>
          <a:r>
            <a:rPr lang="en-TT" sz="1200" b="0" dirty="0" smtClean="0"/>
            <a:t>Promoted enhanced buy-in from staff as it related to documentation</a:t>
          </a:r>
          <a:endParaRPr lang="en-TT" sz="1200" b="0" dirty="0"/>
        </a:p>
      </dgm:t>
    </dgm:pt>
    <dgm:pt modelId="{AA735382-5594-475C-A1B0-59A8D49C0602}" type="parTrans" cxnId="{E987A124-F529-4ADC-B978-F3ADA0318F53}">
      <dgm:prSet/>
      <dgm:spPr/>
      <dgm:t>
        <a:bodyPr/>
        <a:lstStyle/>
        <a:p>
          <a:endParaRPr lang="en-US" sz="1200" b="1"/>
        </a:p>
      </dgm:t>
    </dgm:pt>
    <dgm:pt modelId="{54016317-5C04-4E87-9D45-29852EEF87D5}" type="sibTrans" cxnId="{E987A124-F529-4ADC-B978-F3ADA0318F53}">
      <dgm:prSet/>
      <dgm:spPr/>
      <dgm:t>
        <a:bodyPr/>
        <a:lstStyle/>
        <a:p>
          <a:endParaRPr lang="en-US" sz="1200" b="1"/>
        </a:p>
      </dgm:t>
    </dgm:pt>
    <dgm:pt modelId="{FFD304B0-AAE4-4134-AF83-D90E1327049F}" type="pres">
      <dgm:prSet presAssocID="{DD16EF4D-E7B4-4F7B-8721-9CE346682969}" presName="compositeShape" presStyleCnt="0">
        <dgm:presLayoutVars>
          <dgm:chMax val="7"/>
          <dgm:dir/>
          <dgm:resizeHandles val="exact"/>
        </dgm:presLayoutVars>
      </dgm:prSet>
      <dgm:spPr/>
    </dgm:pt>
    <dgm:pt modelId="{93D216A3-B296-4665-BDC6-CA5F03ED0B33}" type="pres">
      <dgm:prSet presAssocID="{38F26772-3822-4A7D-89A1-DB77242E6AEF}" presName="circ1" presStyleLbl="vennNode1" presStyleIdx="0" presStyleCnt="4" custScaleX="104612"/>
      <dgm:spPr/>
      <dgm:t>
        <a:bodyPr/>
        <a:lstStyle/>
        <a:p>
          <a:endParaRPr lang="en-TT"/>
        </a:p>
      </dgm:t>
    </dgm:pt>
    <dgm:pt modelId="{7D3944E6-FF23-4D2B-9DF6-6EA88FD124EA}" type="pres">
      <dgm:prSet presAssocID="{38F26772-3822-4A7D-89A1-DB77242E6AEF}" presName="circ1Tx" presStyleLbl="revTx" presStyleIdx="0" presStyleCnt="0">
        <dgm:presLayoutVars>
          <dgm:chMax val="0"/>
          <dgm:chPref val="0"/>
          <dgm:bulletEnabled val="1"/>
        </dgm:presLayoutVars>
      </dgm:prSet>
      <dgm:spPr/>
      <dgm:t>
        <a:bodyPr/>
        <a:lstStyle/>
        <a:p>
          <a:endParaRPr lang="en-TT"/>
        </a:p>
      </dgm:t>
    </dgm:pt>
    <dgm:pt modelId="{7D1CE030-9DA3-4C8A-B249-06ADACC28521}" type="pres">
      <dgm:prSet presAssocID="{D76E258F-9718-4716-BF8C-3BDA2F05F2E3}" presName="circ2" presStyleLbl="vennNode1" presStyleIdx="1" presStyleCnt="4" custScaleX="115988"/>
      <dgm:spPr/>
      <dgm:t>
        <a:bodyPr/>
        <a:lstStyle/>
        <a:p>
          <a:endParaRPr lang="en-TT"/>
        </a:p>
      </dgm:t>
    </dgm:pt>
    <dgm:pt modelId="{11F929AF-D446-4E8D-A303-3F3283D4B893}" type="pres">
      <dgm:prSet presAssocID="{D76E258F-9718-4716-BF8C-3BDA2F05F2E3}" presName="circ2Tx" presStyleLbl="revTx" presStyleIdx="0" presStyleCnt="0">
        <dgm:presLayoutVars>
          <dgm:chMax val="0"/>
          <dgm:chPref val="0"/>
          <dgm:bulletEnabled val="1"/>
        </dgm:presLayoutVars>
      </dgm:prSet>
      <dgm:spPr/>
      <dgm:t>
        <a:bodyPr/>
        <a:lstStyle/>
        <a:p>
          <a:endParaRPr lang="en-TT"/>
        </a:p>
      </dgm:t>
    </dgm:pt>
    <dgm:pt modelId="{C46EC1C4-8C90-46E0-AD15-5AE6867401DB}" type="pres">
      <dgm:prSet presAssocID="{C94E52D1-5029-4981-949F-5A9F4ABC49BE}" presName="circ3" presStyleLbl="vennNode1" presStyleIdx="2" presStyleCnt="4" custScaleX="109136" custLinFactNeighborX="-1087" custLinFactNeighborY="-5466"/>
      <dgm:spPr/>
      <dgm:t>
        <a:bodyPr/>
        <a:lstStyle/>
        <a:p>
          <a:endParaRPr lang="en-TT"/>
        </a:p>
      </dgm:t>
    </dgm:pt>
    <dgm:pt modelId="{3F5D03C0-B45D-457B-BFFA-4671CC249F0B}" type="pres">
      <dgm:prSet presAssocID="{C94E52D1-5029-4981-949F-5A9F4ABC49BE}" presName="circ3Tx" presStyleLbl="revTx" presStyleIdx="0" presStyleCnt="0">
        <dgm:presLayoutVars>
          <dgm:chMax val="0"/>
          <dgm:chPref val="0"/>
          <dgm:bulletEnabled val="1"/>
        </dgm:presLayoutVars>
      </dgm:prSet>
      <dgm:spPr/>
      <dgm:t>
        <a:bodyPr/>
        <a:lstStyle/>
        <a:p>
          <a:endParaRPr lang="en-TT"/>
        </a:p>
      </dgm:t>
    </dgm:pt>
    <dgm:pt modelId="{57CC2CDB-9A26-425E-97D3-D0E08E4E94F5}" type="pres">
      <dgm:prSet presAssocID="{D2C82B93-3C8A-4361-93E5-71AB285ACE01}" presName="circ4" presStyleLbl="vennNode1" presStyleIdx="3" presStyleCnt="4" custScaleX="114378" custLinFactNeighborX="-666" custLinFactNeighborY="-2230"/>
      <dgm:spPr/>
      <dgm:t>
        <a:bodyPr/>
        <a:lstStyle/>
        <a:p>
          <a:endParaRPr lang="en-TT"/>
        </a:p>
      </dgm:t>
    </dgm:pt>
    <dgm:pt modelId="{EAE593A4-3D8E-4409-A27E-ED96F9D7B5CA}" type="pres">
      <dgm:prSet presAssocID="{D2C82B93-3C8A-4361-93E5-71AB285ACE01}" presName="circ4Tx" presStyleLbl="revTx" presStyleIdx="0" presStyleCnt="0">
        <dgm:presLayoutVars>
          <dgm:chMax val="0"/>
          <dgm:chPref val="0"/>
          <dgm:bulletEnabled val="1"/>
        </dgm:presLayoutVars>
      </dgm:prSet>
      <dgm:spPr/>
      <dgm:t>
        <a:bodyPr/>
        <a:lstStyle/>
        <a:p>
          <a:endParaRPr lang="en-TT"/>
        </a:p>
      </dgm:t>
    </dgm:pt>
  </dgm:ptLst>
  <dgm:cxnLst>
    <dgm:cxn modelId="{084BF916-F833-41C2-AA1F-CDF33F27104F}" srcId="{DD16EF4D-E7B4-4F7B-8721-9CE346682969}" destId="{38F26772-3822-4A7D-89A1-DB77242E6AEF}" srcOrd="0" destOrd="0" parTransId="{2C637BB8-053C-4EAD-AFCF-BB030FC51BED}" sibTransId="{3E0F27E6-8AF0-405F-986A-E4E9CAA39839}"/>
    <dgm:cxn modelId="{D5FA02E9-B617-42DD-8B18-F4003E93DC12}" type="presOf" srcId="{38F26772-3822-4A7D-89A1-DB77242E6AEF}" destId="{7D3944E6-FF23-4D2B-9DF6-6EA88FD124EA}" srcOrd="1" destOrd="0" presId="urn:microsoft.com/office/officeart/2005/8/layout/venn1"/>
    <dgm:cxn modelId="{EC3F2304-76E2-4E38-84E3-8AABF0E09395}" type="presOf" srcId="{C94E52D1-5029-4981-949F-5A9F4ABC49BE}" destId="{C46EC1C4-8C90-46E0-AD15-5AE6867401DB}" srcOrd="0" destOrd="0" presId="urn:microsoft.com/office/officeart/2005/8/layout/venn1"/>
    <dgm:cxn modelId="{D1880DA7-8DA5-40CE-9266-C855CCCAC0AC}" type="presOf" srcId="{DD16EF4D-E7B4-4F7B-8721-9CE346682969}" destId="{FFD304B0-AAE4-4134-AF83-D90E1327049F}" srcOrd="0" destOrd="0" presId="urn:microsoft.com/office/officeart/2005/8/layout/venn1"/>
    <dgm:cxn modelId="{0171AEF0-4940-4278-B741-C49658DD61CD}" srcId="{DD16EF4D-E7B4-4F7B-8721-9CE346682969}" destId="{D2C82B93-3C8A-4361-93E5-71AB285ACE01}" srcOrd="3" destOrd="0" parTransId="{959197B9-7EAD-443F-927B-395FFE5396CF}" sibTransId="{4C62547B-5A26-4350-BEE6-5B9571A0B007}"/>
    <dgm:cxn modelId="{4E9FC0E0-F82D-4C0A-9676-ED4BC9B437D0}" type="presOf" srcId="{D76E258F-9718-4716-BF8C-3BDA2F05F2E3}" destId="{7D1CE030-9DA3-4C8A-B249-06ADACC28521}" srcOrd="0" destOrd="0" presId="urn:microsoft.com/office/officeart/2005/8/layout/venn1"/>
    <dgm:cxn modelId="{AA5B3B2A-9D01-4AA7-AB9D-D480818C6277}" type="presOf" srcId="{D76E258F-9718-4716-BF8C-3BDA2F05F2E3}" destId="{11F929AF-D446-4E8D-A303-3F3283D4B893}" srcOrd="1" destOrd="0" presId="urn:microsoft.com/office/officeart/2005/8/layout/venn1"/>
    <dgm:cxn modelId="{190AE062-C44F-407E-9DC9-D4F48025F75F}" type="presOf" srcId="{38F26772-3822-4A7D-89A1-DB77242E6AEF}" destId="{93D216A3-B296-4665-BDC6-CA5F03ED0B33}" srcOrd="0" destOrd="0" presId="urn:microsoft.com/office/officeart/2005/8/layout/venn1"/>
    <dgm:cxn modelId="{FA452145-DBFB-408D-88C0-A40D69D1D972}" type="presOf" srcId="{C94E52D1-5029-4981-949F-5A9F4ABC49BE}" destId="{3F5D03C0-B45D-457B-BFFA-4671CC249F0B}" srcOrd="1" destOrd="0" presId="urn:microsoft.com/office/officeart/2005/8/layout/venn1"/>
    <dgm:cxn modelId="{3E8D1840-184B-41A6-8EAA-6D5CE138269D}" type="presOf" srcId="{D2C82B93-3C8A-4361-93E5-71AB285ACE01}" destId="{EAE593A4-3D8E-4409-A27E-ED96F9D7B5CA}" srcOrd="1" destOrd="0" presId="urn:microsoft.com/office/officeart/2005/8/layout/venn1"/>
    <dgm:cxn modelId="{E987A124-F529-4ADC-B978-F3ADA0318F53}" srcId="{DD16EF4D-E7B4-4F7B-8721-9CE346682969}" destId="{C94E52D1-5029-4981-949F-5A9F4ABC49BE}" srcOrd="2" destOrd="0" parTransId="{AA735382-5594-475C-A1B0-59A8D49C0602}" sibTransId="{54016317-5C04-4E87-9D45-29852EEF87D5}"/>
    <dgm:cxn modelId="{D485F4A6-CA3A-4036-B0A6-D2BCF99104D7}" srcId="{DD16EF4D-E7B4-4F7B-8721-9CE346682969}" destId="{D76E258F-9718-4716-BF8C-3BDA2F05F2E3}" srcOrd="1" destOrd="0" parTransId="{55684CB8-4081-40C5-8172-F6A2928F8814}" sibTransId="{91930671-FD3B-4C76-996A-836F7F8A8A47}"/>
    <dgm:cxn modelId="{C0EAA944-66ED-4C30-9168-CF1A372D0ACC}" type="presOf" srcId="{D2C82B93-3C8A-4361-93E5-71AB285ACE01}" destId="{57CC2CDB-9A26-425E-97D3-D0E08E4E94F5}" srcOrd="0" destOrd="0" presId="urn:microsoft.com/office/officeart/2005/8/layout/venn1"/>
    <dgm:cxn modelId="{32BE45F6-05C3-42DA-854A-73EAD7314D04}" type="presParOf" srcId="{FFD304B0-AAE4-4134-AF83-D90E1327049F}" destId="{93D216A3-B296-4665-BDC6-CA5F03ED0B33}" srcOrd="0" destOrd="0" presId="urn:microsoft.com/office/officeart/2005/8/layout/venn1"/>
    <dgm:cxn modelId="{A4E262FD-1042-40A0-B419-6379DD89DEF4}" type="presParOf" srcId="{FFD304B0-AAE4-4134-AF83-D90E1327049F}" destId="{7D3944E6-FF23-4D2B-9DF6-6EA88FD124EA}" srcOrd="1" destOrd="0" presId="urn:microsoft.com/office/officeart/2005/8/layout/venn1"/>
    <dgm:cxn modelId="{1A547EC4-7D54-43D1-B2FD-DCBE304DFC28}" type="presParOf" srcId="{FFD304B0-AAE4-4134-AF83-D90E1327049F}" destId="{7D1CE030-9DA3-4C8A-B249-06ADACC28521}" srcOrd="2" destOrd="0" presId="urn:microsoft.com/office/officeart/2005/8/layout/venn1"/>
    <dgm:cxn modelId="{00ED1400-CB55-4BE2-804C-FD129A84F312}" type="presParOf" srcId="{FFD304B0-AAE4-4134-AF83-D90E1327049F}" destId="{11F929AF-D446-4E8D-A303-3F3283D4B893}" srcOrd="3" destOrd="0" presId="urn:microsoft.com/office/officeart/2005/8/layout/venn1"/>
    <dgm:cxn modelId="{39C15F50-ABB7-4021-8BA0-A432949C5E5D}" type="presParOf" srcId="{FFD304B0-AAE4-4134-AF83-D90E1327049F}" destId="{C46EC1C4-8C90-46E0-AD15-5AE6867401DB}" srcOrd="4" destOrd="0" presId="urn:microsoft.com/office/officeart/2005/8/layout/venn1"/>
    <dgm:cxn modelId="{860EEBF6-FAE4-4B88-8649-49D48709890E}" type="presParOf" srcId="{FFD304B0-AAE4-4134-AF83-D90E1327049F}" destId="{3F5D03C0-B45D-457B-BFFA-4671CC249F0B}" srcOrd="5" destOrd="0" presId="urn:microsoft.com/office/officeart/2005/8/layout/venn1"/>
    <dgm:cxn modelId="{D11E040B-37BF-4D22-B9B7-7B456F04B5C7}" type="presParOf" srcId="{FFD304B0-AAE4-4134-AF83-D90E1327049F}" destId="{57CC2CDB-9A26-425E-97D3-D0E08E4E94F5}" srcOrd="6" destOrd="0" presId="urn:microsoft.com/office/officeart/2005/8/layout/venn1"/>
    <dgm:cxn modelId="{C76A3D5D-E4A6-4624-9A2B-4B2F1EAEB16E}" type="presParOf" srcId="{FFD304B0-AAE4-4134-AF83-D90E1327049F}" destId="{EAE593A4-3D8E-4409-A27E-ED96F9D7B5CA}" srcOrd="7"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830A303-8CCF-4D0C-ADAA-B3813DAC0B5C}" type="doc">
      <dgm:prSet loTypeId="urn:microsoft.com/office/officeart/2005/8/layout/radial4" loCatId="relationship" qsTypeId="urn:microsoft.com/office/officeart/2005/8/quickstyle/3d3" qsCatId="3D" csTypeId="urn:microsoft.com/office/officeart/2005/8/colors/colorful3" csCatId="colorful" phldr="1"/>
      <dgm:spPr/>
      <dgm:t>
        <a:bodyPr/>
        <a:lstStyle/>
        <a:p>
          <a:endParaRPr lang="en-TT"/>
        </a:p>
      </dgm:t>
    </dgm:pt>
    <dgm:pt modelId="{53061315-04A0-48D6-AB4D-5D1C65A00FD6}">
      <dgm:prSet phldrT="[Text]" custT="1"/>
      <dgm:spPr/>
      <dgm:t>
        <a:bodyPr/>
        <a:lstStyle/>
        <a:p>
          <a:r>
            <a:rPr lang="en-TT" sz="1400" b="1" dirty="0" smtClean="0"/>
            <a:t>Continuous Improvement </a:t>
          </a:r>
          <a:endParaRPr lang="en-TT" sz="1400" b="1" dirty="0"/>
        </a:p>
      </dgm:t>
    </dgm:pt>
    <dgm:pt modelId="{8C1A3E05-A94D-4CC1-95DB-4BE05CDFAAD5}" type="parTrans" cxnId="{B23C2354-143B-4BC8-9A75-DD00D1BF2E21}">
      <dgm:prSet/>
      <dgm:spPr/>
      <dgm:t>
        <a:bodyPr/>
        <a:lstStyle/>
        <a:p>
          <a:endParaRPr lang="en-TT" sz="1400" b="1"/>
        </a:p>
      </dgm:t>
    </dgm:pt>
    <dgm:pt modelId="{343E30A3-48EF-4E25-A49D-6524440E5B9B}" type="sibTrans" cxnId="{B23C2354-143B-4BC8-9A75-DD00D1BF2E21}">
      <dgm:prSet/>
      <dgm:spPr/>
      <dgm:t>
        <a:bodyPr/>
        <a:lstStyle/>
        <a:p>
          <a:endParaRPr lang="en-TT" sz="1400" b="1"/>
        </a:p>
      </dgm:t>
    </dgm:pt>
    <dgm:pt modelId="{D368798C-4112-4DCC-AB4F-6648DB0E7B46}">
      <dgm:prSet phldrT="[Text]" custT="1"/>
      <dgm:spPr/>
      <dgm:t>
        <a:bodyPr/>
        <a:lstStyle/>
        <a:p>
          <a:r>
            <a:rPr lang="en-TT" sz="1400" b="1" dirty="0" smtClean="0"/>
            <a:t>Communication of information required for planning, operating and controlling </a:t>
          </a:r>
          <a:endParaRPr lang="en-TT" sz="1400" b="1" dirty="0"/>
        </a:p>
      </dgm:t>
    </dgm:pt>
    <dgm:pt modelId="{2AD36EE0-3E1C-4997-95D6-743E2B11AA1D}" type="parTrans" cxnId="{7E84FDC2-ED9F-42B5-8717-677A69107C4B}">
      <dgm:prSet/>
      <dgm:spPr/>
      <dgm:t>
        <a:bodyPr/>
        <a:lstStyle/>
        <a:p>
          <a:endParaRPr lang="en-TT" sz="1400" b="1"/>
        </a:p>
      </dgm:t>
    </dgm:pt>
    <dgm:pt modelId="{5D97A1AF-51C3-4B8B-800A-C1CBECC3D2DB}" type="sibTrans" cxnId="{7E84FDC2-ED9F-42B5-8717-677A69107C4B}">
      <dgm:prSet/>
      <dgm:spPr/>
      <dgm:t>
        <a:bodyPr/>
        <a:lstStyle/>
        <a:p>
          <a:endParaRPr lang="en-TT" sz="1400" b="1"/>
        </a:p>
      </dgm:t>
    </dgm:pt>
    <dgm:pt modelId="{03C084EC-BF47-4250-8241-571D231E5E44}">
      <dgm:prSet phldrT="[Text]" custT="1"/>
      <dgm:spPr/>
      <dgm:t>
        <a:bodyPr/>
        <a:lstStyle/>
        <a:p>
          <a:r>
            <a:rPr lang="en-TT" sz="1400" b="1" dirty="0" smtClean="0"/>
            <a:t>Provision of evidence of conformity</a:t>
          </a:r>
          <a:endParaRPr lang="en-TT" sz="1400" b="1" dirty="0"/>
        </a:p>
      </dgm:t>
    </dgm:pt>
    <dgm:pt modelId="{CC4B96A3-35B6-46AC-835B-09C9E343B12F}" type="parTrans" cxnId="{21CB21B9-7C51-4553-B159-4B5285490CEE}">
      <dgm:prSet/>
      <dgm:spPr/>
      <dgm:t>
        <a:bodyPr/>
        <a:lstStyle/>
        <a:p>
          <a:endParaRPr lang="en-TT" sz="1400" b="1"/>
        </a:p>
      </dgm:t>
    </dgm:pt>
    <dgm:pt modelId="{7FEDBD69-5701-48E6-92D4-D0E583301B94}" type="sibTrans" cxnId="{21CB21B9-7C51-4553-B159-4B5285490CEE}">
      <dgm:prSet/>
      <dgm:spPr/>
      <dgm:t>
        <a:bodyPr/>
        <a:lstStyle/>
        <a:p>
          <a:endParaRPr lang="en-TT" sz="1400" b="1"/>
        </a:p>
      </dgm:t>
    </dgm:pt>
    <dgm:pt modelId="{24696DA7-2E80-4592-8484-2AA4A79B8E5B}">
      <dgm:prSet phldrT="[Text]" custT="1"/>
      <dgm:spPr/>
      <dgm:t>
        <a:bodyPr/>
        <a:lstStyle/>
        <a:p>
          <a:r>
            <a:rPr lang="en-TT" sz="1400" b="1" dirty="0" smtClean="0"/>
            <a:t>Documentation of best way of performing an activity</a:t>
          </a:r>
          <a:endParaRPr lang="en-TT" sz="1400" b="1" dirty="0"/>
        </a:p>
      </dgm:t>
    </dgm:pt>
    <dgm:pt modelId="{6DBADD23-7AE1-4B8C-BE79-E47812BC2EF9}" type="parTrans" cxnId="{33CC98C9-2716-4FF7-A5FE-F6FE1FCAA024}">
      <dgm:prSet/>
      <dgm:spPr/>
      <dgm:t>
        <a:bodyPr/>
        <a:lstStyle/>
        <a:p>
          <a:endParaRPr lang="en-TT" sz="1400" b="1"/>
        </a:p>
      </dgm:t>
    </dgm:pt>
    <dgm:pt modelId="{CC6B7900-2B31-4F9C-BAE9-D28632D01209}" type="sibTrans" cxnId="{33CC98C9-2716-4FF7-A5FE-F6FE1FCAA024}">
      <dgm:prSet/>
      <dgm:spPr/>
      <dgm:t>
        <a:bodyPr/>
        <a:lstStyle/>
        <a:p>
          <a:endParaRPr lang="en-TT" sz="1400" b="1"/>
        </a:p>
      </dgm:t>
    </dgm:pt>
    <dgm:pt modelId="{0F152C1A-F9A3-4BCE-8462-1E28EF7B3543}">
      <dgm:prSet custT="1"/>
      <dgm:spPr/>
      <dgm:t>
        <a:bodyPr/>
        <a:lstStyle/>
        <a:p>
          <a:r>
            <a:rPr lang="en-TT" sz="1400" b="1" dirty="0" smtClean="0"/>
            <a:t>Consistency of Performance </a:t>
          </a:r>
          <a:endParaRPr lang="en-TT" sz="1400" b="1" dirty="0"/>
        </a:p>
      </dgm:t>
    </dgm:pt>
    <dgm:pt modelId="{AED00908-EB0F-4A74-9BCE-19041157A15F}" type="parTrans" cxnId="{FD24D482-BA81-47B2-86F3-D232D759204F}">
      <dgm:prSet/>
      <dgm:spPr/>
      <dgm:t>
        <a:bodyPr/>
        <a:lstStyle/>
        <a:p>
          <a:endParaRPr lang="en-TT" sz="1400" b="1"/>
        </a:p>
      </dgm:t>
    </dgm:pt>
    <dgm:pt modelId="{C392581C-E820-49D4-93BE-51F59123CEA3}" type="sibTrans" cxnId="{FD24D482-BA81-47B2-86F3-D232D759204F}">
      <dgm:prSet/>
      <dgm:spPr/>
      <dgm:t>
        <a:bodyPr/>
        <a:lstStyle/>
        <a:p>
          <a:endParaRPr lang="en-TT" sz="1400" b="1"/>
        </a:p>
      </dgm:t>
    </dgm:pt>
    <dgm:pt modelId="{1F631CCF-3FDC-468B-B425-24AC361E2496}" type="pres">
      <dgm:prSet presAssocID="{3830A303-8CCF-4D0C-ADAA-B3813DAC0B5C}" presName="cycle" presStyleCnt="0">
        <dgm:presLayoutVars>
          <dgm:chMax val="1"/>
          <dgm:dir/>
          <dgm:animLvl val="ctr"/>
          <dgm:resizeHandles val="exact"/>
        </dgm:presLayoutVars>
      </dgm:prSet>
      <dgm:spPr/>
      <dgm:t>
        <a:bodyPr/>
        <a:lstStyle/>
        <a:p>
          <a:endParaRPr lang="en-US"/>
        </a:p>
      </dgm:t>
    </dgm:pt>
    <dgm:pt modelId="{5376514A-FC00-4A34-9EB9-D629983EC8A8}" type="pres">
      <dgm:prSet presAssocID="{53061315-04A0-48D6-AB4D-5D1C65A00FD6}" presName="centerShape" presStyleLbl="node0" presStyleIdx="0" presStyleCnt="1"/>
      <dgm:spPr/>
      <dgm:t>
        <a:bodyPr/>
        <a:lstStyle/>
        <a:p>
          <a:endParaRPr lang="en-TT"/>
        </a:p>
      </dgm:t>
    </dgm:pt>
    <dgm:pt modelId="{393CBC19-0305-453C-965E-F0A095343896}" type="pres">
      <dgm:prSet presAssocID="{2AD36EE0-3E1C-4997-95D6-743E2B11AA1D}" presName="parTrans" presStyleLbl="bgSibTrans2D1" presStyleIdx="0" presStyleCnt="4"/>
      <dgm:spPr/>
      <dgm:t>
        <a:bodyPr/>
        <a:lstStyle/>
        <a:p>
          <a:endParaRPr lang="en-US"/>
        </a:p>
      </dgm:t>
    </dgm:pt>
    <dgm:pt modelId="{36D5F3D8-1C12-4232-B650-E093997AA0A8}" type="pres">
      <dgm:prSet presAssocID="{D368798C-4112-4DCC-AB4F-6648DB0E7B46}" presName="node" presStyleLbl="node1" presStyleIdx="0" presStyleCnt="4">
        <dgm:presLayoutVars>
          <dgm:bulletEnabled val="1"/>
        </dgm:presLayoutVars>
      </dgm:prSet>
      <dgm:spPr/>
      <dgm:t>
        <a:bodyPr/>
        <a:lstStyle/>
        <a:p>
          <a:endParaRPr lang="en-TT"/>
        </a:p>
      </dgm:t>
    </dgm:pt>
    <dgm:pt modelId="{A33A1952-9432-4A4A-8601-16AE8A52AAF8}" type="pres">
      <dgm:prSet presAssocID="{CC4B96A3-35B6-46AC-835B-09C9E343B12F}" presName="parTrans" presStyleLbl="bgSibTrans2D1" presStyleIdx="1" presStyleCnt="4"/>
      <dgm:spPr/>
      <dgm:t>
        <a:bodyPr/>
        <a:lstStyle/>
        <a:p>
          <a:endParaRPr lang="en-US"/>
        </a:p>
      </dgm:t>
    </dgm:pt>
    <dgm:pt modelId="{277833A5-EDA9-4B30-AED0-B8DE8E9B24C9}" type="pres">
      <dgm:prSet presAssocID="{03C084EC-BF47-4250-8241-571D231E5E44}" presName="node" presStyleLbl="node1" presStyleIdx="1" presStyleCnt="4">
        <dgm:presLayoutVars>
          <dgm:bulletEnabled val="1"/>
        </dgm:presLayoutVars>
      </dgm:prSet>
      <dgm:spPr/>
      <dgm:t>
        <a:bodyPr/>
        <a:lstStyle/>
        <a:p>
          <a:endParaRPr lang="en-TT"/>
        </a:p>
      </dgm:t>
    </dgm:pt>
    <dgm:pt modelId="{B069D639-562A-4379-AC6E-DFC7132CDA18}" type="pres">
      <dgm:prSet presAssocID="{6DBADD23-7AE1-4B8C-BE79-E47812BC2EF9}" presName="parTrans" presStyleLbl="bgSibTrans2D1" presStyleIdx="2" presStyleCnt="4"/>
      <dgm:spPr/>
      <dgm:t>
        <a:bodyPr/>
        <a:lstStyle/>
        <a:p>
          <a:endParaRPr lang="en-US"/>
        </a:p>
      </dgm:t>
    </dgm:pt>
    <dgm:pt modelId="{AA61FDCE-52E1-4AC3-843C-650CB498C917}" type="pres">
      <dgm:prSet presAssocID="{24696DA7-2E80-4592-8484-2AA4A79B8E5B}" presName="node" presStyleLbl="node1" presStyleIdx="2" presStyleCnt="4">
        <dgm:presLayoutVars>
          <dgm:bulletEnabled val="1"/>
        </dgm:presLayoutVars>
      </dgm:prSet>
      <dgm:spPr/>
      <dgm:t>
        <a:bodyPr/>
        <a:lstStyle/>
        <a:p>
          <a:endParaRPr lang="en-TT"/>
        </a:p>
      </dgm:t>
    </dgm:pt>
    <dgm:pt modelId="{EF7EA3C0-2250-4B42-B7CE-DC7B7DA47C3B}" type="pres">
      <dgm:prSet presAssocID="{AED00908-EB0F-4A74-9BCE-19041157A15F}" presName="parTrans" presStyleLbl="bgSibTrans2D1" presStyleIdx="3" presStyleCnt="4"/>
      <dgm:spPr/>
      <dgm:t>
        <a:bodyPr/>
        <a:lstStyle/>
        <a:p>
          <a:endParaRPr lang="en-US"/>
        </a:p>
      </dgm:t>
    </dgm:pt>
    <dgm:pt modelId="{E12AE738-C4CE-4E74-9351-DB877970118E}" type="pres">
      <dgm:prSet presAssocID="{0F152C1A-F9A3-4BCE-8462-1E28EF7B3543}" presName="node" presStyleLbl="node1" presStyleIdx="3" presStyleCnt="4">
        <dgm:presLayoutVars>
          <dgm:bulletEnabled val="1"/>
        </dgm:presLayoutVars>
      </dgm:prSet>
      <dgm:spPr/>
      <dgm:t>
        <a:bodyPr/>
        <a:lstStyle/>
        <a:p>
          <a:endParaRPr lang="en-TT"/>
        </a:p>
      </dgm:t>
    </dgm:pt>
  </dgm:ptLst>
  <dgm:cxnLst>
    <dgm:cxn modelId="{42A83287-5A8C-4D57-8AEF-20570891A0A6}" type="presOf" srcId="{2AD36EE0-3E1C-4997-95D6-743E2B11AA1D}" destId="{393CBC19-0305-453C-965E-F0A095343896}" srcOrd="0" destOrd="0" presId="urn:microsoft.com/office/officeart/2005/8/layout/radial4"/>
    <dgm:cxn modelId="{2412C106-A2D9-4A34-94F0-F98EE3DDCAB1}" type="presOf" srcId="{53061315-04A0-48D6-AB4D-5D1C65A00FD6}" destId="{5376514A-FC00-4A34-9EB9-D629983EC8A8}" srcOrd="0" destOrd="0" presId="urn:microsoft.com/office/officeart/2005/8/layout/radial4"/>
    <dgm:cxn modelId="{3C96B11F-615F-42A3-913F-FF01F5B9F690}" type="presOf" srcId="{6DBADD23-7AE1-4B8C-BE79-E47812BC2EF9}" destId="{B069D639-562A-4379-AC6E-DFC7132CDA18}" srcOrd="0" destOrd="0" presId="urn:microsoft.com/office/officeart/2005/8/layout/radial4"/>
    <dgm:cxn modelId="{BD8EE092-AB55-428C-AC48-9A897481389C}" type="presOf" srcId="{0F152C1A-F9A3-4BCE-8462-1E28EF7B3543}" destId="{E12AE738-C4CE-4E74-9351-DB877970118E}" srcOrd="0" destOrd="0" presId="urn:microsoft.com/office/officeart/2005/8/layout/radial4"/>
    <dgm:cxn modelId="{B23C2354-143B-4BC8-9A75-DD00D1BF2E21}" srcId="{3830A303-8CCF-4D0C-ADAA-B3813DAC0B5C}" destId="{53061315-04A0-48D6-AB4D-5D1C65A00FD6}" srcOrd="0" destOrd="0" parTransId="{8C1A3E05-A94D-4CC1-95DB-4BE05CDFAAD5}" sibTransId="{343E30A3-48EF-4E25-A49D-6524440E5B9B}"/>
    <dgm:cxn modelId="{FD24D482-BA81-47B2-86F3-D232D759204F}" srcId="{53061315-04A0-48D6-AB4D-5D1C65A00FD6}" destId="{0F152C1A-F9A3-4BCE-8462-1E28EF7B3543}" srcOrd="3" destOrd="0" parTransId="{AED00908-EB0F-4A74-9BCE-19041157A15F}" sibTransId="{C392581C-E820-49D4-93BE-51F59123CEA3}"/>
    <dgm:cxn modelId="{33CC98C9-2716-4FF7-A5FE-F6FE1FCAA024}" srcId="{53061315-04A0-48D6-AB4D-5D1C65A00FD6}" destId="{24696DA7-2E80-4592-8484-2AA4A79B8E5B}" srcOrd="2" destOrd="0" parTransId="{6DBADD23-7AE1-4B8C-BE79-E47812BC2EF9}" sibTransId="{CC6B7900-2B31-4F9C-BAE9-D28632D01209}"/>
    <dgm:cxn modelId="{7E84FDC2-ED9F-42B5-8717-677A69107C4B}" srcId="{53061315-04A0-48D6-AB4D-5D1C65A00FD6}" destId="{D368798C-4112-4DCC-AB4F-6648DB0E7B46}" srcOrd="0" destOrd="0" parTransId="{2AD36EE0-3E1C-4997-95D6-743E2B11AA1D}" sibTransId="{5D97A1AF-51C3-4B8B-800A-C1CBECC3D2DB}"/>
    <dgm:cxn modelId="{21CB21B9-7C51-4553-B159-4B5285490CEE}" srcId="{53061315-04A0-48D6-AB4D-5D1C65A00FD6}" destId="{03C084EC-BF47-4250-8241-571D231E5E44}" srcOrd="1" destOrd="0" parTransId="{CC4B96A3-35B6-46AC-835B-09C9E343B12F}" sibTransId="{7FEDBD69-5701-48E6-92D4-D0E583301B94}"/>
    <dgm:cxn modelId="{886C2812-F129-48C4-965B-0511FB020CEF}" type="presOf" srcId="{CC4B96A3-35B6-46AC-835B-09C9E343B12F}" destId="{A33A1952-9432-4A4A-8601-16AE8A52AAF8}" srcOrd="0" destOrd="0" presId="urn:microsoft.com/office/officeart/2005/8/layout/radial4"/>
    <dgm:cxn modelId="{BF9A9090-E2A6-4440-9409-525BA4A2273D}" type="presOf" srcId="{D368798C-4112-4DCC-AB4F-6648DB0E7B46}" destId="{36D5F3D8-1C12-4232-B650-E093997AA0A8}" srcOrd="0" destOrd="0" presId="urn:microsoft.com/office/officeart/2005/8/layout/radial4"/>
    <dgm:cxn modelId="{414959C1-52C6-477C-A806-75934A654FAE}" type="presOf" srcId="{3830A303-8CCF-4D0C-ADAA-B3813DAC0B5C}" destId="{1F631CCF-3FDC-468B-B425-24AC361E2496}" srcOrd="0" destOrd="0" presId="urn:microsoft.com/office/officeart/2005/8/layout/radial4"/>
    <dgm:cxn modelId="{C8AEE5E4-161A-48E1-B37A-C927731BBCA6}" type="presOf" srcId="{AED00908-EB0F-4A74-9BCE-19041157A15F}" destId="{EF7EA3C0-2250-4B42-B7CE-DC7B7DA47C3B}" srcOrd="0" destOrd="0" presId="urn:microsoft.com/office/officeart/2005/8/layout/radial4"/>
    <dgm:cxn modelId="{C6A129A0-7B50-4547-87D7-BF44583892F2}" type="presOf" srcId="{24696DA7-2E80-4592-8484-2AA4A79B8E5B}" destId="{AA61FDCE-52E1-4AC3-843C-650CB498C917}" srcOrd="0" destOrd="0" presId="urn:microsoft.com/office/officeart/2005/8/layout/radial4"/>
    <dgm:cxn modelId="{61E75979-F4DA-4346-B1E1-DE1AA581EA7B}" type="presOf" srcId="{03C084EC-BF47-4250-8241-571D231E5E44}" destId="{277833A5-EDA9-4B30-AED0-B8DE8E9B24C9}" srcOrd="0" destOrd="0" presId="urn:microsoft.com/office/officeart/2005/8/layout/radial4"/>
    <dgm:cxn modelId="{CA5518B8-57F8-4B3F-9745-1B7B42CCD424}" type="presParOf" srcId="{1F631CCF-3FDC-468B-B425-24AC361E2496}" destId="{5376514A-FC00-4A34-9EB9-D629983EC8A8}" srcOrd="0" destOrd="0" presId="urn:microsoft.com/office/officeart/2005/8/layout/radial4"/>
    <dgm:cxn modelId="{D952317E-229A-4238-BFC3-5BCCBD57147D}" type="presParOf" srcId="{1F631CCF-3FDC-468B-B425-24AC361E2496}" destId="{393CBC19-0305-453C-965E-F0A095343896}" srcOrd="1" destOrd="0" presId="urn:microsoft.com/office/officeart/2005/8/layout/radial4"/>
    <dgm:cxn modelId="{7FBBC2D1-91F2-4CBB-95E0-5F6678F5F797}" type="presParOf" srcId="{1F631CCF-3FDC-468B-B425-24AC361E2496}" destId="{36D5F3D8-1C12-4232-B650-E093997AA0A8}" srcOrd="2" destOrd="0" presId="urn:microsoft.com/office/officeart/2005/8/layout/radial4"/>
    <dgm:cxn modelId="{7930A61B-35E0-4194-A4D2-BF8D000EB661}" type="presParOf" srcId="{1F631CCF-3FDC-468B-B425-24AC361E2496}" destId="{A33A1952-9432-4A4A-8601-16AE8A52AAF8}" srcOrd="3" destOrd="0" presId="urn:microsoft.com/office/officeart/2005/8/layout/radial4"/>
    <dgm:cxn modelId="{2EFA75F5-C0BB-4032-9F95-1BAE82F94EC8}" type="presParOf" srcId="{1F631CCF-3FDC-468B-B425-24AC361E2496}" destId="{277833A5-EDA9-4B30-AED0-B8DE8E9B24C9}" srcOrd="4" destOrd="0" presId="urn:microsoft.com/office/officeart/2005/8/layout/radial4"/>
    <dgm:cxn modelId="{416D94F5-8738-4DB6-88F1-BEEA2F1CAC64}" type="presParOf" srcId="{1F631CCF-3FDC-468B-B425-24AC361E2496}" destId="{B069D639-562A-4379-AC6E-DFC7132CDA18}" srcOrd="5" destOrd="0" presId="urn:microsoft.com/office/officeart/2005/8/layout/radial4"/>
    <dgm:cxn modelId="{1FE8E0D8-880C-4348-B3A6-8C1A6704B334}" type="presParOf" srcId="{1F631CCF-3FDC-468B-B425-24AC361E2496}" destId="{AA61FDCE-52E1-4AC3-843C-650CB498C917}" srcOrd="6" destOrd="0" presId="urn:microsoft.com/office/officeart/2005/8/layout/radial4"/>
    <dgm:cxn modelId="{DD599C0C-78E2-49A1-A6F1-64BA6EEE2549}" type="presParOf" srcId="{1F631CCF-3FDC-468B-B425-24AC361E2496}" destId="{EF7EA3C0-2250-4B42-B7CE-DC7B7DA47C3B}" srcOrd="7" destOrd="0" presId="urn:microsoft.com/office/officeart/2005/8/layout/radial4"/>
    <dgm:cxn modelId="{D79F8D33-533B-4B0C-A143-D1AF08FE41C7}" type="presParOf" srcId="{1F631CCF-3FDC-468B-B425-24AC361E2496}" destId="{E12AE738-C4CE-4E74-9351-DB877970118E}" srcOrd="8"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2DC5481-B327-4469-9D1A-FE5EF22FA452}" type="doc">
      <dgm:prSet loTypeId="urn:microsoft.com/office/officeart/2005/8/layout/radial5" loCatId="relationship" qsTypeId="urn:microsoft.com/office/officeart/2005/8/quickstyle/simple5" qsCatId="simple" csTypeId="urn:microsoft.com/office/officeart/2005/8/colors/colorful3" csCatId="colorful" phldr="1"/>
      <dgm:spPr/>
      <dgm:t>
        <a:bodyPr/>
        <a:lstStyle/>
        <a:p>
          <a:endParaRPr lang="en-TT"/>
        </a:p>
      </dgm:t>
    </dgm:pt>
    <dgm:pt modelId="{D05F7872-AE1F-4393-A3D5-DB4F2E3CDF96}">
      <dgm:prSet phldrT="[Text]" custT="1"/>
      <dgm:spPr/>
      <dgm:t>
        <a:bodyPr/>
        <a:lstStyle/>
        <a:p>
          <a:r>
            <a:rPr lang="en-TT" sz="1400" b="1" dirty="0" smtClean="0"/>
            <a:t>Evaluation and Continuous Improvement  of the QMS </a:t>
          </a:r>
          <a:endParaRPr lang="en-TT" sz="1400" b="1" dirty="0"/>
        </a:p>
      </dgm:t>
    </dgm:pt>
    <dgm:pt modelId="{74A84EDD-19CB-41D7-9E86-C2985C57CA4F}" type="parTrans" cxnId="{872D70E9-8D36-4B73-A2E0-5D80AA08FC32}">
      <dgm:prSet/>
      <dgm:spPr/>
      <dgm:t>
        <a:bodyPr/>
        <a:lstStyle/>
        <a:p>
          <a:endParaRPr lang="en-TT" sz="1200" b="1"/>
        </a:p>
      </dgm:t>
    </dgm:pt>
    <dgm:pt modelId="{69FB9793-1F83-4645-B756-01EF238EADEA}" type="sibTrans" cxnId="{872D70E9-8D36-4B73-A2E0-5D80AA08FC32}">
      <dgm:prSet/>
      <dgm:spPr/>
      <dgm:t>
        <a:bodyPr/>
        <a:lstStyle/>
        <a:p>
          <a:endParaRPr lang="en-TT" sz="1200" b="1"/>
        </a:p>
      </dgm:t>
    </dgm:pt>
    <dgm:pt modelId="{042BE886-8752-480C-8107-EFA35F9ED68F}">
      <dgm:prSet phldrT="[Text]" custT="1"/>
      <dgm:spPr/>
      <dgm:t>
        <a:bodyPr/>
        <a:lstStyle/>
        <a:p>
          <a:r>
            <a:rPr lang="en-TT" sz="1400" b="1" dirty="0" smtClean="0"/>
            <a:t>Quality Audits</a:t>
          </a:r>
          <a:endParaRPr lang="en-TT" sz="1400" b="1" dirty="0"/>
        </a:p>
      </dgm:t>
    </dgm:pt>
    <dgm:pt modelId="{5F3B5D02-1879-4637-BD35-92B394A912B1}" type="parTrans" cxnId="{9F541785-1AD0-48C0-9C12-A1668D226DEE}">
      <dgm:prSet custT="1"/>
      <dgm:spPr/>
      <dgm:t>
        <a:bodyPr/>
        <a:lstStyle/>
        <a:p>
          <a:endParaRPr lang="en-TT" sz="1200" b="1"/>
        </a:p>
      </dgm:t>
    </dgm:pt>
    <dgm:pt modelId="{2C100406-29D0-41CF-AAED-5B5685654C59}" type="sibTrans" cxnId="{9F541785-1AD0-48C0-9C12-A1668D226DEE}">
      <dgm:prSet/>
      <dgm:spPr/>
      <dgm:t>
        <a:bodyPr/>
        <a:lstStyle/>
        <a:p>
          <a:endParaRPr lang="en-TT" sz="1200" b="1"/>
        </a:p>
      </dgm:t>
    </dgm:pt>
    <dgm:pt modelId="{842E4951-2F1B-4C45-9512-01451FBB3D96}">
      <dgm:prSet phldrT="[Text]" custT="1"/>
      <dgm:spPr/>
      <dgm:t>
        <a:bodyPr/>
        <a:lstStyle/>
        <a:p>
          <a:r>
            <a:rPr lang="en-TT" sz="1400" b="1" dirty="0" smtClean="0"/>
            <a:t>Surveys</a:t>
          </a:r>
          <a:endParaRPr lang="en-TT" sz="1400" b="1" dirty="0"/>
        </a:p>
      </dgm:t>
    </dgm:pt>
    <dgm:pt modelId="{C2EF5858-1597-4F05-98A5-1DADF7E5511E}" type="parTrans" cxnId="{D102ED7F-810F-4923-9962-5A0A9D8F6076}">
      <dgm:prSet custT="1"/>
      <dgm:spPr/>
      <dgm:t>
        <a:bodyPr/>
        <a:lstStyle/>
        <a:p>
          <a:endParaRPr lang="en-TT" sz="1200" b="1"/>
        </a:p>
      </dgm:t>
    </dgm:pt>
    <dgm:pt modelId="{5E89C671-ED57-4B15-9140-4C5C38A143E0}" type="sibTrans" cxnId="{D102ED7F-810F-4923-9962-5A0A9D8F6076}">
      <dgm:prSet/>
      <dgm:spPr/>
      <dgm:t>
        <a:bodyPr/>
        <a:lstStyle/>
        <a:p>
          <a:endParaRPr lang="en-TT" sz="1200" b="1"/>
        </a:p>
      </dgm:t>
    </dgm:pt>
    <dgm:pt modelId="{4D5D8AAF-08C6-4FAB-B994-908F34ECE2D9}">
      <dgm:prSet phldrT="[Text]" custT="1"/>
      <dgm:spPr/>
      <dgm:t>
        <a:bodyPr/>
        <a:lstStyle/>
        <a:p>
          <a:r>
            <a:rPr lang="en-TT" sz="1400" b="1" dirty="0" smtClean="0"/>
            <a:t>Stakeholder Feedback</a:t>
          </a:r>
          <a:endParaRPr lang="en-TT" sz="1400" b="1" dirty="0"/>
        </a:p>
      </dgm:t>
    </dgm:pt>
    <dgm:pt modelId="{B93D907F-4FEC-4691-A452-17FEC1AFFE31}" type="parTrans" cxnId="{C08B2307-357E-4706-9E93-53239D4CEB8A}">
      <dgm:prSet custT="1"/>
      <dgm:spPr/>
      <dgm:t>
        <a:bodyPr/>
        <a:lstStyle/>
        <a:p>
          <a:endParaRPr lang="en-TT" sz="1200" b="1"/>
        </a:p>
      </dgm:t>
    </dgm:pt>
    <dgm:pt modelId="{02576D21-FF79-4CFF-8649-E3DC4F69A168}" type="sibTrans" cxnId="{C08B2307-357E-4706-9E93-53239D4CEB8A}">
      <dgm:prSet/>
      <dgm:spPr/>
      <dgm:t>
        <a:bodyPr/>
        <a:lstStyle/>
        <a:p>
          <a:endParaRPr lang="en-TT" sz="1200" b="1"/>
        </a:p>
      </dgm:t>
    </dgm:pt>
    <dgm:pt modelId="{906EE1C7-1F55-44E0-9B5A-8E88EF15915E}">
      <dgm:prSet custT="1"/>
      <dgm:spPr/>
      <dgm:t>
        <a:bodyPr/>
        <a:lstStyle/>
        <a:p>
          <a:r>
            <a:rPr lang="en-TT" sz="1400" b="1" dirty="0" smtClean="0"/>
            <a:t>QMS review committee </a:t>
          </a:r>
          <a:endParaRPr lang="en-TT" sz="1400" b="1" dirty="0"/>
        </a:p>
      </dgm:t>
    </dgm:pt>
    <dgm:pt modelId="{1CC2E7A4-B3E1-4147-B218-8343A6F9E20C}" type="parTrans" cxnId="{2F7B31EB-5AE4-49C0-89E1-E1523FBBEC27}">
      <dgm:prSet custT="1"/>
      <dgm:spPr/>
      <dgm:t>
        <a:bodyPr/>
        <a:lstStyle/>
        <a:p>
          <a:endParaRPr lang="en-TT" sz="1200" b="1"/>
        </a:p>
      </dgm:t>
    </dgm:pt>
    <dgm:pt modelId="{0A1FDA3A-E491-4F6B-907B-3B5B3CAF6241}" type="sibTrans" cxnId="{2F7B31EB-5AE4-49C0-89E1-E1523FBBEC27}">
      <dgm:prSet/>
      <dgm:spPr/>
      <dgm:t>
        <a:bodyPr/>
        <a:lstStyle/>
        <a:p>
          <a:endParaRPr lang="en-TT" sz="1200" b="1"/>
        </a:p>
      </dgm:t>
    </dgm:pt>
    <dgm:pt modelId="{71E29185-9CC0-480F-8EBF-283A15A5D17D}" type="pres">
      <dgm:prSet presAssocID="{62DC5481-B327-4469-9D1A-FE5EF22FA452}" presName="Name0" presStyleCnt="0">
        <dgm:presLayoutVars>
          <dgm:chMax val="1"/>
          <dgm:dir/>
          <dgm:animLvl val="ctr"/>
          <dgm:resizeHandles val="exact"/>
        </dgm:presLayoutVars>
      </dgm:prSet>
      <dgm:spPr/>
      <dgm:t>
        <a:bodyPr/>
        <a:lstStyle/>
        <a:p>
          <a:endParaRPr lang="en-US"/>
        </a:p>
      </dgm:t>
    </dgm:pt>
    <dgm:pt modelId="{0DAD0DBB-4181-4925-A089-F89D53860E76}" type="pres">
      <dgm:prSet presAssocID="{D05F7872-AE1F-4393-A3D5-DB4F2E3CDF96}" presName="centerShape" presStyleLbl="node0" presStyleIdx="0" presStyleCnt="1" custScaleX="177793"/>
      <dgm:spPr/>
      <dgm:t>
        <a:bodyPr/>
        <a:lstStyle/>
        <a:p>
          <a:endParaRPr lang="en-TT"/>
        </a:p>
      </dgm:t>
    </dgm:pt>
    <dgm:pt modelId="{BCA81C2C-F72B-49FB-8C94-F901C1935DBC}" type="pres">
      <dgm:prSet presAssocID="{5F3B5D02-1879-4637-BD35-92B394A912B1}" presName="parTrans" presStyleLbl="sibTrans2D1" presStyleIdx="0" presStyleCnt="4"/>
      <dgm:spPr/>
      <dgm:t>
        <a:bodyPr/>
        <a:lstStyle/>
        <a:p>
          <a:endParaRPr lang="en-US"/>
        </a:p>
      </dgm:t>
    </dgm:pt>
    <dgm:pt modelId="{E3E3400D-2D90-43F4-A8DA-D6EB96D19689}" type="pres">
      <dgm:prSet presAssocID="{5F3B5D02-1879-4637-BD35-92B394A912B1}" presName="connectorText" presStyleLbl="sibTrans2D1" presStyleIdx="0" presStyleCnt="4"/>
      <dgm:spPr/>
      <dgm:t>
        <a:bodyPr/>
        <a:lstStyle/>
        <a:p>
          <a:endParaRPr lang="en-US"/>
        </a:p>
      </dgm:t>
    </dgm:pt>
    <dgm:pt modelId="{ECC07BEC-0DD6-4675-ADA3-4B9BA1A52A18}" type="pres">
      <dgm:prSet presAssocID="{042BE886-8752-480C-8107-EFA35F9ED68F}" presName="node" presStyleLbl="node1" presStyleIdx="0" presStyleCnt="4" custScaleX="126483" custRadScaleRad="98055" custRadScaleInc="2972">
        <dgm:presLayoutVars>
          <dgm:bulletEnabled val="1"/>
        </dgm:presLayoutVars>
      </dgm:prSet>
      <dgm:spPr/>
      <dgm:t>
        <a:bodyPr/>
        <a:lstStyle/>
        <a:p>
          <a:endParaRPr lang="en-US"/>
        </a:p>
      </dgm:t>
    </dgm:pt>
    <dgm:pt modelId="{17BF35B4-6DA5-4957-AE7E-B79BBA791E53}" type="pres">
      <dgm:prSet presAssocID="{C2EF5858-1597-4F05-98A5-1DADF7E5511E}" presName="parTrans" presStyleLbl="sibTrans2D1" presStyleIdx="1" presStyleCnt="4"/>
      <dgm:spPr/>
      <dgm:t>
        <a:bodyPr/>
        <a:lstStyle/>
        <a:p>
          <a:endParaRPr lang="en-US"/>
        </a:p>
      </dgm:t>
    </dgm:pt>
    <dgm:pt modelId="{03CB8302-DB2D-44E0-872A-7BFE2BC1D1E0}" type="pres">
      <dgm:prSet presAssocID="{C2EF5858-1597-4F05-98A5-1DADF7E5511E}" presName="connectorText" presStyleLbl="sibTrans2D1" presStyleIdx="1" presStyleCnt="4"/>
      <dgm:spPr/>
      <dgm:t>
        <a:bodyPr/>
        <a:lstStyle/>
        <a:p>
          <a:endParaRPr lang="en-US"/>
        </a:p>
      </dgm:t>
    </dgm:pt>
    <dgm:pt modelId="{A108C2B7-4895-417F-8D77-D22659AD5647}" type="pres">
      <dgm:prSet presAssocID="{842E4951-2F1B-4C45-9512-01451FBB3D96}" presName="node" presStyleLbl="node1" presStyleIdx="1" presStyleCnt="4" custScaleX="125122" custRadScaleRad="137826" custRadScaleInc="2318">
        <dgm:presLayoutVars>
          <dgm:bulletEnabled val="1"/>
        </dgm:presLayoutVars>
      </dgm:prSet>
      <dgm:spPr/>
      <dgm:t>
        <a:bodyPr/>
        <a:lstStyle/>
        <a:p>
          <a:endParaRPr lang="en-US"/>
        </a:p>
      </dgm:t>
    </dgm:pt>
    <dgm:pt modelId="{775167CE-E35C-4A14-ADE8-D1353D87C8AA}" type="pres">
      <dgm:prSet presAssocID="{B93D907F-4FEC-4691-A452-17FEC1AFFE31}" presName="parTrans" presStyleLbl="sibTrans2D1" presStyleIdx="2" presStyleCnt="4"/>
      <dgm:spPr/>
      <dgm:t>
        <a:bodyPr/>
        <a:lstStyle/>
        <a:p>
          <a:endParaRPr lang="en-US"/>
        </a:p>
      </dgm:t>
    </dgm:pt>
    <dgm:pt modelId="{5E9F839C-879D-4F69-8994-A97A57FBE097}" type="pres">
      <dgm:prSet presAssocID="{B93D907F-4FEC-4691-A452-17FEC1AFFE31}" presName="connectorText" presStyleLbl="sibTrans2D1" presStyleIdx="2" presStyleCnt="4"/>
      <dgm:spPr/>
      <dgm:t>
        <a:bodyPr/>
        <a:lstStyle/>
        <a:p>
          <a:endParaRPr lang="en-US"/>
        </a:p>
      </dgm:t>
    </dgm:pt>
    <dgm:pt modelId="{D5633B73-76FE-4839-B319-13B9EF9D52D7}" type="pres">
      <dgm:prSet presAssocID="{4D5D8AAF-08C6-4FAB-B994-908F34ECE2D9}" presName="node" presStyleLbl="node1" presStyleIdx="2" presStyleCnt="4" custScaleX="150585" custRadScaleRad="96585" custRadScaleInc="-2307">
        <dgm:presLayoutVars>
          <dgm:bulletEnabled val="1"/>
        </dgm:presLayoutVars>
      </dgm:prSet>
      <dgm:spPr/>
      <dgm:t>
        <a:bodyPr/>
        <a:lstStyle/>
        <a:p>
          <a:endParaRPr lang="en-US"/>
        </a:p>
      </dgm:t>
    </dgm:pt>
    <dgm:pt modelId="{31A8A69F-396E-4AE9-9A3D-71144515A363}" type="pres">
      <dgm:prSet presAssocID="{1CC2E7A4-B3E1-4147-B218-8343A6F9E20C}" presName="parTrans" presStyleLbl="sibTrans2D1" presStyleIdx="3" presStyleCnt="4"/>
      <dgm:spPr/>
      <dgm:t>
        <a:bodyPr/>
        <a:lstStyle/>
        <a:p>
          <a:endParaRPr lang="en-US"/>
        </a:p>
      </dgm:t>
    </dgm:pt>
    <dgm:pt modelId="{8AB4BDE2-C1A0-40E2-9FFE-B5F5DD087571}" type="pres">
      <dgm:prSet presAssocID="{1CC2E7A4-B3E1-4147-B218-8343A6F9E20C}" presName="connectorText" presStyleLbl="sibTrans2D1" presStyleIdx="3" presStyleCnt="4"/>
      <dgm:spPr/>
      <dgm:t>
        <a:bodyPr/>
        <a:lstStyle/>
        <a:p>
          <a:endParaRPr lang="en-US"/>
        </a:p>
      </dgm:t>
    </dgm:pt>
    <dgm:pt modelId="{D5DC2D9F-44AD-4F7D-8163-0322BD2592B9}" type="pres">
      <dgm:prSet presAssocID="{906EE1C7-1F55-44E0-9B5A-8E88EF15915E}" presName="node" presStyleLbl="node1" presStyleIdx="3" presStyleCnt="4" custScaleX="126350" custRadScaleRad="135157" custRadScaleInc="-6388">
        <dgm:presLayoutVars>
          <dgm:bulletEnabled val="1"/>
        </dgm:presLayoutVars>
      </dgm:prSet>
      <dgm:spPr/>
      <dgm:t>
        <a:bodyPr/>
        <a:lstStyle/>
        <a:p>
          <a:endParaRPr lang="en-TT"/>
        </a:p>
      </dgm:t>
    </dgm:pt>
  </dgm:ptLst>
  <dgm:cxnLst>
    <dgm:cxn modelId="{89EA6865-6DA5-4F3C-8D93-5642552EA372}" type="presOf" srcId="{1CC2E7A4-B3E1-4147-B218-8343A6F9E20C}" destId="{8AB4BDE2-C1A0-40E2-9FFE-B5F5DD087571}" srcOrd="1" destOrd="0" presId="urn:microsoft.com/office/officeart/2005/8/layout/radial5"/>
    <dgm:cxn modelId="{2F7B31EB-5AE4-49C0-89E1-E1523FBBEC27}" srcId="{D05F7872-AE1F-4393-A3D5-DB4F2E3CDF96}" destId="{906EE1C7-1F55-44E0-9B5A-8E88EF15915E}" srcOrd="3" destOrd="0" parTransId="{1CC2E7A4-B3E1-4147-B218-8343A6F9E20C}" sibTransId="{0A1FDA3A-E491-4F6B-907B-3B5B3CAF6241}"/>
    <dgm:cxn modelId="{AF2483CE-BC3E-4753-A981-65726C7C76EA}" type="presOf" srcId="{5F3B5D02-1879-4637-BD35-92B394A912B1}" destId="{BCA81C2C-F72B-49FB-8C94-F901C1935DBC}" srcOrd="0" destOrd="0" presId="urn:microsoft.com/office/officeart/2005/8/layout/radial5"/>
    <dgm:cxn modelId="{11F31BAC-8054-4704-82A1-5E3DE8AE219A}" type="presOf" srcId="{C2EF5858-1597-4F05-98A5-1DADF7E5511E}" destId="{17BF35B4-6DA5-4957-AE7E-B79BBA791E53}" srcOrd="0" destOrd="0" presId="urn:microsoft.com/office/officeart/2005/8/layout/radial5"/>
    <dgm:cxn modelId="{614D3EE0-398B-4C22-A921-6CEDEC583DE1}" type="presOf" srcId="{62DC5481-B327-4469-9D1A-FE5EF22FA452}" destId="{71E29185-9CC0-480F-8EBF-283A15A5D17D}" srcOrd="0" destOrd="0" presId="urn:microsoft.com/office/officeart/2005/8/layout/radial5"/>
    <dgm:cxn modelId="{D102ED7F-810F-4923-9962-5A0A9D8F6076}" srcId="{D05F7872-AE1F-4393-A3D5-DB4F2E3CDF96}" destId="{842E4951-2F1B-4C45-9512-01451FBB3D96}" srcOrd="1" destOrd="0" parTransId="{C2EF5858-1597-4F05-98A5-1DADF7E5511E}" sibTransId="{5E89C671-ED57-4B15-9140-4C5C38A143E0}"/>
    <dgm:cxn modelId="{9FEC8466-8A3C-4777-A0DB-6B2ECA5E0D99}" type="presOf" srcId="{042BE886-8752-480C-8107-EFA35F9ED68F}" destId="{ECC07BEC-0DD6-4675-ADA3-4B9BA1A52A18}" srcOrd="0" destOrd="0" presId="urn:microsoft.com/office/officeart/2005/8/layout/radial5"/>
    <dgm:cxn modelId="{48AFEB2D-8101-412F-8C3E-56B77AD9FD41}" type="presOf" srcId="{5F3B5D02-1879-4637-BD35-92B394A912B1}" destId="{E3E3400D-2D90-43F4-A8DA-D6EB96D19689}" srcOrd="1" destOrd="0" presId="urn:microsoft.com/office/officeart/2005/8/layout/radial5"/>
    <dgm:cxn modelId="{DFC13EE1-C7B9-4EE7-869A-CD4027C49347}" type="presOf" srcId="{4D5D8AAF-08C6-4FAB-B994-908F34ECE2D9}" destId="{D5633B73-76FE-4839-B319-13B9EF9D52D7}" srcOrd="0" destOrd="0" presId="urn:microsoft.com/office/officeart/2005/8/layout/radial5"/>
    <dgm:cxn modelId="{25760CFE-9039-4C11-AFF8-F92DDAEB95C2}" type="presOf" srcId="{B93D907F-4FEC-4691-A452-17FEC1AFFE31}" destId="{775167CE-E35C-4A14-ADE8-D1353D87C8AA}" srcOrd="0" destOrd="0" presId="urn:microsoft.com/office/officeart/2005/8/layout/radial5"/>
    <dgm:cxn modelId="{872D70E9-8D36-4B73-A2E0-5D80AA08FC32}" srcId="{62DC5481-B327-4469-9D1A-FE5EF22FA452}" destId="{D05F7872-AE1F-4393-A3D5-DB4F2E3CDF96}" srcOrd="0" destOrd="0" parTransId="{74A84EDD-19CB-41D7-9E86-C2985C57CA4F}" sibTransId="{69FB9793-1F83-4645-B756-01EF238EADEA}"/>
    <dgm:cxn modelId="{B66843DF-834B-44A1-9694-243046E7C223}" type="presOf" srcId="{842E4951-2F1B-4C45-9512-01451FBB3D96}" destId="{A108C2B7-4895-417F-8D77-D22659AD5647}" srcOrd="0" destOrd="0" presId="urn:microsoft.com/office/officeart/2005/8/layout/radial5"/>
    <dgm:cxn modelId="{4C93CCE4-DD5D-4C83-853B-041AB4CB0D7F}" type="presOf" srcId="{906EE1C7-1F55-44E0-9B5A-8E88EF15915E}" destId="{D5DC2D9F-44AD-4F7D-8163-0322BD2592B9}" srcOrd="0" destOrd="0" presId="urn:microsoft.com/office/officeart/2005/8/layout/radial5"/>
    <dgm:cxn modelId="{C08B2307-357E-4706-9E93-53239D4CEB8A}" srcId="{D05F7872-AE1F-4393-A3D5-DB4F2E3CDF96}" destId="{4D5D8AAF-08C6-4FAB-B994-908F34ECE2D9}" srcOrd="2" destOrd="0" parTransId="{B93D907F-4FEC-4691-A452-17FEC1AFFE31}" sibTransId="{02576D21-FF79-4CFF-8649-E3DC4F69A168}"/>
    <dgm:cxn modelId="{BF86FE10-72CE-4C9B-A85B-D2627831059F}" type="presOf" srcId="{D05F7872-AE1F-4393-A3D5-DB4F2E3CDF96}" destId="{0DAD0DBB-4181-4925-A089-F89D53860E76}" srcOrd="0" destOrd="0" presId="urn:microsoft.com/office/officeart/2005/8/layout/radial5"/>
    <dgm:cxn modelId="{8F40F437-4E17-47A6-A117-E68BF17F494E}" type="presOf" srcId="{B93D907F-4FEC-4691-A452-17FEC1AFFE31}" destId="{5E9F839C-879D-4F69-8994-A97A57FBE097}" srcOrd="1" destOrd="0" presId="urn:microsoft.com/office/officeart/2005/8/layout/radial5"/>
    <dgm:cxn modelId="{FDE77221-5492-438B-85F6-0EBBD6DBED5D}" type="presOf" srcId="{1CC2E7A4-B3E1-4147-B218-8343A6F9E20C}" destId="{31A8A69F-396E-4AE9-9A3D-71144515A363}" srcOrd="0" destOrd="0" presId="urn:microsoft.com/office/officeart/2005/8/layout/radial5"/>
    <dgm:cxn modelId="{9F541785-1AD0-48C0-9C12-A1668D226DEE}" srcId="{D05F7872-AE1F-4393-A3D5-DB4F2E3CDF96}" destId="{042BE886-8752-480C-8107-EFA35F9ED68F}" srcOrd="0" destOrd="0" parTransId="{5F3B5D02-1879-4637-BD35-92B394A912B1}" sibTransId="{2C100406-29D0-41CF-AAED-5B5685654C59}"/>
    <dgm:cxn modelId="{E2F35604-872C-49C1-AC75-C1DDF76459B1}" type="presOf" srcId="{C2EF5858-1597-4F05-98A5-1DADF7E5511E}" destId="{03CB8302-DB2D-44E0-872A-7BFE2BC1D1E0}" srcOrd="1" destOrd="0" presId="urn:microsoft.com/office/officeart/2005/8/layout/radial5"/>
    <dgm:cxn modelId="{3AAF9B91-E14D-46D0-B181-FDD3F4F1C2B2}" type="presParOf" srcId="{71E29185-9CC0-480F-8EBF-283A15A5D17D}" destId="{0DAD0DBB-4181-4925-A089-F89D53860E76}" srcOrd="0" destOrd="0" presId="urn:microsoft.com/office/officeart/2005/8/layout/radial5"/>
    <dgm:cxn modelId="{E3342AEA-004D-48B5-98D7-6417B122C87C}" type="presParOf" srcId="{71E29185-9CC0-480F-8EBF-283A15A5D17D}" destId="{BCA81C2C-F72B-49FB-8C94-F901C1935DBC}" srcOrd="1" destOrd="0" presId="urn:microsoft.com/office/officeart/2005/8/layout/radial5"/>
    <dgm:cxn modelId="{D83805C7-1E52-44BB-966F-1AE3DCAA41C0}" type="presParOf" srcId="{BCA81C2C-F72B-49FB-8C94-F901C1935DBC}" destId="{E3E3400D-2D90-43F4-A8DA-D6EB96D19689}" srcOrd="0" destOrd="0" presId="urn:microsoft.com/office/officeart/2005/8/layout/radial5"/>
    <dgm:cxn modelId="{D36A0567-1161-4656-A747-09219BD16FF4}" type="presParOf" srcId="{71E29185-9CC0-480F-8EBF-283A15A5D17D}" destId="{ECC07BEC-0DD6-4675-ADA3-4B9BA1A52A18}" srcOrd="2" destOrd="0" presId="urn:microsoft.com/office/officeart/2005/8/layout/radial5"/>
    <dgm:cxn modelId="{BD53AA43-8363-4DEC-AFDC-BE57C74324B9}" type="presParOf" srcId="{71E29185-9CC0-480F-8EBF-283A15A5D17D}" destId="{17BF35B4-6DA5-4957-AE7E-B79BBA791E53}" srcOrd="3" destOrd="0" presId="urn:microsoft.com/office/officeart/2005/8/layout/radial5"/>
    <dgm:cxn modelId="{50E8BDAD-0727-477B-9DFE-257E1D8EEAFD}" type="presParOf" srcId="{17BF35B4-6DA5-4957-AE7E-B79BBA791E53}" destId="{03CB8302-DB2D-44E0-872A-7BFE2BC1D1E0}" srcOrd="0" destOrd="0" presId="urn:microsoft.com/office/officeart/2005/8/layout/radial5"/>
    <dgm:cxn modelId="{94DDAE8A-15CA-4ABF-9247-C3F31FFF0832}" type="presParOf" srcId="{71E29185-9CC0-480F-8EBF-283A15A5D17D}" destId="{A108C2B7-4895-417F-8D77-D22659AD5647}" srcOrd="4" destOrd="0" presId="urn:microsoft.com/office/officeart/2005/8/layout/radial5"/>
    <dgm:cxn modelId="{F487FF4F-1D88-4FD6-AF51-55FA3D2467CC}" type="presParOf" srcId="{71E29185-9CC0-480F-8EBF-283A15A5D17D}" destId="{775167CE-E35C-4A14-ADE8-D1353D87C8AA}" srcOrd="5" destOrd="0" presId="urn:microsoft.com/office/officeart/2005/8/layout/radial5"/>
    <dgm:cxn modelId="{8C7D6C1D-F600-494E-8430-9776CF388CCD}" type="presParOf" srcId="{775167CE-E35C-4A14-ADE8-D1353D87C8AA}" destId="{5E9F839C-879D-4F69-8994-A97A57FBE097}" srcOrd="0" destOrd="0" presId="urn:microsoft.com/office/officeart/2005/8/layout/radial5"/>
    <dgm:cxn modelId="{878ABB91-7272-4DD4-8B05-13AEAF4CE82D}" type="presParOf" srcId="{71E29185-9CC0-480F-8EBF-283A15A5D17D}" destId="{D5633B73-76FE-4839-B319-13B9EF9D52D7}" srcOrd="6" destOrd="0" presId="urn:microsoft.com/office/officeart/2005/8/layout/radial5"/>
    <dgm:cxn modelId="{16D60E69-CA82-42CE-8496-3FAC112BFCDF}" type="presParOf" srcId="{71E29185-9CC0-480F-8EBF-283A15A5D17D}" destId="{31A8A69F-396E-4AE9-9A3D-71144515A363}" srcOrd="7" destOrd="0" presId="urn:microsoft.com/office/officeart/2005/8/layout/radial5"/>
    <dgm:cxn modelId="{105F7630-48AD-4E94-BE69-FDA4958325F3}" type="presParOf" srcId="{31A8A69F-396E-4AE9-9A3D-71144515A363}" destId="{8AB4BDE2-C1A0-40E2-9FFE-B5F5DD087571}" srcOrd="0" destOrd="0" presId="urn:microsoft.com/office/officeart/2005/8/layout/radial5"/>
    <dgm:cxn modelId="{0C318E13-87E4-45EE-B94C-6600958F2856}" type="presParOf" srcId="{71E29185-9CC0-480F-8EBF-283A15A5D17D}" destId="{D5DC2D9F-44AD-4F7D-8163-0322BD2592B9}" srcOrd="8"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08FBF6C-E9AE-4DA2-9A4A-EE00D8839090}" type="doc">
      <dgm:prSet loTypeId="urn:microsoft.com/office/officeart/2005/8/layout/cycle3" loCatId="cycle" qsTypeId="urn:microsoft.com/office/officeart/2005/8/quickstyle/3d3" qsCatId="3D" csTypeId="urn:microsoft.com/office/officeart/2005/8/colors/colorful5" csCatId="colorful" phldr="1"/>
      <dgm:spPr/>
      <dgm:t>
        <a:bodyPr/>
        <a:lstStyle/>
        <a:p>
          <a:endParaRPr lang="en-US"/>
        </a:p>
      </dgm:t>
    </dgm:pt>
    <dgm:pt modelId="{1EA587E2-6653-4F25-9AE9-97A5441F0659}">
      <dgm:prSet/>
      <dgm:spPr/>
      <dgm:t>
        <a:bodyPr/>
        <a:lstStyle/>
        <a:p>
          <a:pPr rtl="0"/>
          <a:r>
            <a:rPr lang="en-GB" b="1" u="sng" dirty="0" smtClean="0"/>
            <a:t>Plan </a:t>
          </a:r>
        </a:p>
        <a:p>
          <a:pPr rtl="0"/>
          <a:r>
            <a:rPr lang="en-GB" dirty="0" smtClean="0"/>
            <a:t> - Scheduling of Quality Audits and Follow-up Audits                      - Preparing Quality Scope</a:t>
          </a:r>
          <a:endParaRPr lang="en-TT" dirty="0"/>
        </a:p>
      </dgm:t>
    </dgm:pt>
    <dgm:pt modelId="{B47796F8-BFDA-4ED2-82B4-AB0B41673FBB}" type="parTrans" cxnId="{41353AC8-F563-419D-80B0-DE6A32113086}">
      <dgm:prSet/>
      <dgm:spPr/>
      <dgm:t>
        <a:bodyPr/>
        <a:lstStyle/>
        <a:p>
          <a:endParaRPr lang="en-US"/>
        </a:p>
      </dgm:t>
    </dgm:pt>
    <dgm:pt modelId="{7D93303B-6358-43A5-8F56-75FFEECB6E97}" type="sibTrans" cxnId="{41353AC8-F563-419D-80B0-DE6A32113086}">
      <dgm:prSet/>
      <dgm:spPr/>
      <dgm:t>
        <a:bodyPr/>
        <a:lstStyle/>
        <a:p>
          <a:endParaRPr lang="en-US"/>
        </a:p>
      </dgm:t>
    </dgm:pt>
    <dgm:pt modelId="{1B4D937E-07B3-4DB4-970C-4822368D7A37}">
      <dgm:prSet/>
      <dgm:spPr/>
      <dgm:t>
        <a:bodyPr/>
        <a:lstStyle/>
        <a:p>
          <a:pPr rtl="0"/>
          <a:r>
            <a:rPr lang="en-GB" b="1" u="sng" dirty="0" smtClean="0"/>
            <a:t>Do </a:t>
          </a:r>
        </a:p>
        <a:p>
          <a:pPr rtl="0"/>
          <a:r>
            <a:rPr lang="en-GB" dirty="0" smtClean="0"/>
            <a:t> - Conduct of Quality Audits</a:t>
          </a:r>
        </a:p>
        <a:p>
          <a:pPr rtl="0"/>
          <a:r>
            <a:rPr lang="en-GB" dirty="0" smtClean="0"/>
            <a:t>- Follow-up on the actions taken</a:t>
          </a:r>
          <a:endParaRPr lang="en-TT" dirty="0"/>
        </a:p>
      </dgm:t>
    </dgm:pt>
    <dgm:pt modelId="{9067D036-5110-4F3F-A345-D92B216E15D5}" type="parTrans" cxnId="{A7215B00-5402-4F2E-9AC7-7C8B675BB00A}">
      <dgm:prSet/>
      <dgm:spPr/>
      <dgm:t>
        <a:bodyPr/>
        <a:lstStyle/>
        <a:p>
          <a:endParaRPr lang="en-US"/>
        </a:p>
      </dgm:t>
    </dgm:pt>
    <dgm:pt modelId="{CE1169FD-A257-405A-9BB9-C077960B7AA4}" type="sibTrans" cxnId="{A7215B00-5402-4F2E-9AC7-7C8B675BB00A}">
      <dgm:prSet/>
      <dgm:spPr/>
      <dgm:t>
        <a:bodyPr/>
        <a:lstStyle/>
        <a:p>
          <a:endParaRPr lang="en-US"/>
        </a:p>
      </dgm:t>
    </dgm:pt>
    <dgm:pt modelId="{2BB0DD94-1443-470A-8A39-0CA9D6C839B8}">
      <dgm:prSet/>
      <dgm:spPr/>
      <dgm:t>
        <a:bodyPr/>
        <a:lstStyle/>
        <a:p>
          <a:pPr rtl="0"/>
          <a:r>
            <a:rPr lang="en-GB" b="1" u="sng" dirty="0" smtClean="0"/>
            <a:t>Study </a:t>
          </a:r>
        </a:p>
        <a:p>
          <a:pPr rtl="0"/>
          <a:r>
            <a:rPr lang="en-GB" dirty="0" smtClean="0"/>
            <a:t> -  Analysing the Findings Making Recommendations</a:t>
          </a:r>
          <a:endParaRPr lang="en-TT" dirty="0"/>
        </a:p>
      </dgm:t>
    </dgm:pt>
    <dgm:pt modelId="{3884243E-DA11-402B-85B6-7A593C367BBA}" type="parTrans" cxnId="{FB7D353D-62FD-44A5-AA21-9E5D76F3EC26}">
      <dgm:prSet/>
      <dgm:spPr/>
      <dgm:t>
        <a:bodyPr/>
        <a:lstStyle/>
        <a:p>
          <a:endParaRPr lang="en-US"/>
        </a:p>
      </dgm:t>
    </dgm:pt>
    <dgm:pt modelId="{9FD64340-BDF1-485A-8FB1-EEF84B138BE6}" type="sibTrans" cxnId="{FB7D353D-62FD-44A5-AA21-9E5D76F3EC26}">
      <dgm:prSet/>
      <dgm:spPr/>
      <dgm:t>
        <a:bodyPr/>
        <a:lstStyle/>
        <a:p>
          <a:endParaRPr lang="en-US"/>
        </a:p>
      </dgm:t>
    </dgm:pt>
    <dgm:pt modelId="{C1B67A0B-6D5C-4461-9DBD-7D3B5B32215D}">
      <dgm:prSet/>
      <dgm:spPr/>
      <dgm:t>
        <a:bodyPr/>
        <a:lstStyle/>
        <a:p>
          <a:pPr algn="ctr" rtl="0"/>
          <a:r>
            <a:rPr lang="en-GB" b="1" u="sng" dirty="0" smtClean="0"/>
            <a:t>Act </a:t>
          </a:r>
        </a:p>
        <a:p>
          <a:pPr algn="ctr" rtl="0"/>
          <a:r>
            <a:rPr lang="en-GB" dirty="0" smtClean="0"/>
            <a:t> - Corrective Action taken by  Centre/Department/Unit Heads</a:t>
          </a:r>
        </a:p>
        <a:p>
          <a:pPr algn="ctr" rtl="0"/>
          <a:r>
            <a:rPr lang="en-GB" dirty="0" smtClean="0"/>
            <a:t>- Close-Out</a:t>
          </a:r>
          <a:endParaRPr lang="en-TT" dirty="0"/>
        </a:p>
      </dgm:t>
    </dgm:pt>
    <dgm:pt modelId="{49677B00-3BC0-448A-89FB-667F4B19911C}" type="parTrans" cxnId="{72B48700-98F1-4769-A55B-9D5F6205EB4E}">
      <dgm:prSet/>
      <dgm:spPr/>
      <dgm:t>
        <a:bodyPr/>
        <a:lstStyle/>
        <a:p>
          <a:endParaRPr lang="en-US"/>
        </a:p>
      </dgm:t>
    </dgm:pt>
    <dgm:pt modelId="{082BB3B1-D8C1-4074-9550-A21037FFDBDC}" type="sibTrans" cxnId="{72B48700-98F1-4769-A55B-9D5F6205EB4E}">
      <dgm:prSet/>
      <dgm:spPr/>
      <dgm:t>
        <a:bodyPr/>
        <a:lstStyle/>
        <a:p>
          <a:endParaRPr lang="en-US"/>
        </a:p>
      </dgm:t>
    </dgm:pt>
    <dgm:pt modelId="{6E51BFBE-016E-4474-82BD-F9BDB3FFFCC7}" type="pres">
      <dgm:prSet presAssocID="{B08FBF6C-E9AE-4DA2-9A4A-EE00D8839090}" presName="Name0" presStyleCnt="0">
        <dgm:presLayoutVars>
          <dgm:dir/>
          <dgm:resizeHandles val="exact"/>
        </dgm:presLayoutVars>
      </dgm:prSet>
      <dgm:spPr/>
      <dgm:t>
        <a:bodyPr/>
        <a:lstStyle/>
        <a:p>
          <a:endParaRPr lang="en-US"/>
        </a:p>
      </dgm:t>
    </dgm:pt>
    <dgm:pt modelId="{16EC44F9-E143-4A5B-BAE5-23B3022F6FE4}" type="pres">
      <dgm:prSet presAssocID="{B08FBF6C-E9AE-4DA2-9A4A-EE00D8839090}" presName="cycle" presStyleCnt="0"/>
      <dgm:spPr/>
    </dgm:pt>
    <dgm:pt modelId="{24FF38CE-8407-4EFC-A777-099FF79C52F4}" type="pres">
      <dgm:prSet presAssocID="{1EA587E2-6653-4F25-9AE9-97A5441F0659}" presName="nodeFirstNode" presStyleLbl="node1" presStyleIdx="0" presStyleCnt="4">
        <dgm:presLayoutVars>
          <dgm:bulletEnabled val="1"/>
        </dgm:presLayoutVars>
      </dgm:prSet>
      <dgm:spPr/>
      <dgm:t>
        <a:bodyPr/>
        <a:lstStyle/>
        <a:p>
          <a:endParaRPr lang="en-US"/>
        </a:p>
      </dgm:t>
    </dgm:pt>
    <dgm:pt modelId="{559BC63F-A7CF-470C-B5FB-28F12FDF8818}" type="pres">
      <dgm:prSet presAssocID="{7D93303B-6358-43A5-8F56-75FFEECB6E97}" presName="sibTransFirstNode" presStyleLbl="bgShp" presStyleIdx="0" presStyleCnt="1"/>
      <dgm:spPr/>
      <dgm:t>
        <a:bodyPr/>
        <a:lstStyle/>
        <a:p>
          <a:endParaRPr lang="en-US"/>
        </a:p>
      </dgm:t>
    </dgm:pt>
    <dgm:pt modelId="{DE3344D7-F0FF-4B0D-ADB6-E0DD60FA34E1}" type="pres">
      <dgm:prSet presAssocID="{1B4D937E-07B3-4DB4-970C-4822368D7A37}" presName="nodeFollowingNodes" presStyleLbl="node1" presStyleIdx="1" presStyleCnt="4">
        <dgm:presLayoutVars>
          <dgm:bulletEnabled val="1"/>
        </dgm:presLayoutVars>
      </dgm:prSet>
      <dgm:spPr/>
      <dgm:t>
        <a:bodyPr/>
        <a:lstStyle/>
        <a:p>
          <a:endParaRPr lang="en-US"/>
        </a:p>
      </dgm:t>
    </dgm:pt>
    <dgm:pt modelId="{F986DD17-25EB-4C1E-A66E-88C68899B2FA}" type="pres">
      <dgm:prSet presAssocID="{2BB0DD94-1443-470A-8A39-0CA9D6C839B8}" presName="nodeFollowingNodes" presStyleLbl="node1" presStyleIdx="2" presStyleCnt="4">
        <dgm:presLayoutVars>
          <dgm:bulletEnabled val="1"/>
        </dgm:presLayoutVars>
      </dgm:prSet>
      <dgm:spPr/>
      <dgm:t>
        <a:bodyPr/>
        <a:lstStyle/>
        <a:p>
          <a:endParaRPr lang="en-US"/>
        </a:p>
      </dgm:t>
    </dgm:pt>
    <dgm:pt modelId="{81401008-21D5-471F-BAFF-E49F46734BBA}" type="pres">
      <dgm:prSet presAssocID="{C1B67A0B-6D5C-4461-9DBD-7D3B5B32215D}" presName="nodeFollowingNodes" presStyleLbl="node1" presStyleIdx="3" presStyleCnt="4">
        <dgm:presLayoutVars>
          <dgm:bulletEnabled val="1"/>
        </dgm:presLayoutVars>
      </dgm:prSet>
      <dgm:spPr/>
      <dgm:t>
        <a:bodyPr/>
        <a:lstStyle/>
        <a:p>
          <a:endParaRPr lang="en-US"/>
        </a:p>
      </dgm:t>
    </dgm:pt>
  </dgm:ptLst>
  <dgm:cxnLst>
    <dgm:cxn modelId="{FB7D353D-62FD-44A5-AA21-9E5D76F3EC26}" srcId="{B08FBF6C-E9AE-4DA2-9A4A-EE00D8839090}" destId="{2BB0DD94-1443-470A-8A39-0CA9D6C839B8}" srcOrd="2" destOrd="0" parTransId="{3884243E-DA11-402B-85B6-7A593C367BBA}" sibTransId="{9FD64340-BDF1-485A-8FB1-EEF84B138BE6}"/>
    <dgm:cxn modelId="{4D473ECF-DB38-4783-9163-6A6FB738BDD2}" type="presOf" srcId="{1EA587E2-6653-4F25-9AE9-97A5441F0659}" destId="{24FF38CE-8407-4EFC-A777-099FF79C52F4}" srcOrd="0" destOrd="0" presId="urn:microsoft.com/office/officeart/2005/8/layout/cycle3"/>
    <dgm:cxn modelId="{41353AC8-F563-419D-80B0-DE6A32113086}" srcId="{B08FBF6C-E9AE-4DA2-9A4A-EE00D8839090}" destId="{1EA587E2-6653-4F25-9AE9-97A5441F0659}" srcOrd="0" destOrd="0" parTransId="{B47796F8-BFDA-4ED2-82B4-AB0B41673FBB}" sibTransId="{7D93303B-6358-43A5-8F56-75FFEECB6E97}"/>
    <dgm:cxn modelId="{ECC58460-2DB2-48BA-B805-EE6ACC1477A3}" type="presOf" srcId="{1B4D937E-07B3-4DB4-970C-4822368D7A37}" destId="{DE3344D7-F0FF-4B0D-ADB6-E0DD60FA34E1}" srcOrd="0" destOrd="0" presId="urn:microsoft.com/office/officeart/2005/8/layout/cycle3"/>
    <dgm:cxn modelId="{EC6D0605-69C7-4216-8378-5FC4E4603B8D}" type="presOf" srcId="{2BB0DD94-1443-470A-8A39-0CA9D6C839B8}" destId="{F986DD17-25EB-4C1E-A66E-88C68899B2FA}" srcOrd="0" destOrd="0" presId="urn:microsoft.com/office/officeart/2005/8/layout/cycle3"/>
    <dgm:cxn modelId="{A7215B00-5402-4F2E-9AC7-7C8B675BB00A}" srcId="{B08FBF6C-E9AE-4DA2-9A4A-EE00D8839090}" destId="{1B4D937E-07B3-4DB4-970C-4822368D7A37}" srcOrd="1" destOrd="0" parTransId="{9067D036-5110-4F3F-A345-D92B216E15D5}" sibTransId="{CE1169FD-A257-405A-9BB9-C077960B7AA4}"/>
    <dgm:cxn modelId="{2F01924B-0CE6-4C36-AD2A-070994674542}" type="presOf" srcId="{7D93303B-6358-43A5-8F56-75FFEECB6E97}" destId="{559BC63F-A7CF-470C-B5FB-28F12FDF8818}" srcOrd="0" destOrd="0" presId="urn:microsoft.com/office/officeart/2005/8/layout/cycle3"/>
    <dgm:cxn modelId="{72B48700-98F1-4769-A55B-9D5F6205EB4E}" srcId="{B08FBF6C-E9AE-4DA2-9A4A-EE00D8839090}" destId="{C1B67A0B-6D5C-4461-9DBD-7D3B5B32215D}" srcOrd="3" destOrd="0" parTransId="{49677B00-3BC0-448A-89FB-667F4B19911C}" sibTransId="{082BB3B1-D8C1-4074-9550-A21037FFDBDC}"/>
    <dgm:cxn modelId="{CF8BA3D5-6C95-48A9-804F-336C0FF3CE05}" type="presOf" srcId="{B08FBF6C-E9AE-4DA2-9A4A-EE00D8839090}" destId="{6E51BFBE-016E-4474-82BD-F9BDB3FFFCC7}" srcOrd="0" destOrd="0" presId="urn:microsoft.com/office/officeart/2005/8/layout/cycle3"/>
    <dgm:cxn modelId="{707E95B2-EFB6-4334-92A5-36C65987C06D}" type="presOf" srcId="{C1B67A0B-6D5C-4461-9DBD-7D3B5B32215D}" destId="{81401008-21D5-471F-BAFF-E49F46734BBA}" srcOrd="0" destOrd="0" presId="urn:microsoft.com/office/officeart/2005/8/layout/cycle3"/>
    <dgm:cxn modelId="{3B2583B9-74CD-4DBC-9575-68D4BCE7EC9E}" type="presParOf" srcId="{6E51BFBE-016E-4474-82BD-F9BDB3FFFCC7}" destId="{16EC44F9-E143-4A5B-BAE5-23B3022F6FE4}" srcOrd="0" destOrd="0" presId="urn:microsoft.com/office/officeart/2005/8/layout/cycle3"/>
    <dgm:cxn modelId="{848D09C3-E019-456C-99F7-44F93274546B}" type="presParOf" srcId="{16EC44F9-E143-4A5B-BAE5-23B3022F6FE4}" destId="{24FF38CE-8407-4EFC-A777-099FF79C52F4}" srcOrd="0" destOrd="0" presId="urn:microsoft.com/office/officeart/2005/8/layout/cycle3"/>
    <dgm:cxn modelId="{5DF2C099-524A-4295-B534-88CE2C863872}" type="presParOf" srcId="{16EC44F9-E143-4A5B-BAE5-23B3022F6FE4}" destId="{559BC63F-A7CF-470C-B5FB-28F12FDF8818}" srcOrd="1" destOrd="0" presId="urn:microsoft.com/office/officeart/2005/8/layout/cycle3"/>
    <dgm:cxn modelId="{C3B8F5CD-679F-4ECF-A8F0-5FF4E44EF2FC}" type="presParOf" srcId="{16EC44F9-E143-4A5B-BAE5-23B3022F6FE4}" destId="{DE3344D7-F0FF-4B0D-ADB6-E0DD60FA34E1}" srcOrd="2" destOrd="0" presId="urn:microsoft.com/office/officeart/2005/8/layout/cycle3"/>
    <dgm:cxn modelId="{53E905D0-C927-4578-8492-313D455ADA51}" type="presParOf" srcId="{16EC44F9-E143-4A5B-BAE5-23B3022F6FE4}" destId="{F986DD17-25EB-4C1E-A66E-88C68899B2FA}" srcOrd="3" destOrd="0" presId="urn:microsoft.com/office/officeart/2005/8/layout/cycle3"/>
    <dgm:cxn modelId="{82EF84B4-4940-4513-9355-52E31A019FAF}" type="presParOf" srcId="{16EC44F9-E143-4A5B-BAE5-23B3022F6FE4}" destId="{81401008-21D5-471F-BAFF-E49F46734BBA}" srcOrd="4" destOrd="0" presId="urn:microsoft.com/office/officeart/2005/8/layout/cycle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D6E9AE0-CBE4-4C9B-B9F6-D607DBF47888}">
      <dsp:nvSpPr>
        <dsp:cNvPr id="0" name=""/>
        <dsp:cNvSpPr/>
      </dsp:nvSpPr>
      <dsp:spPr>
        <a:xfrm>
          <a:off x="3325386" y="1721646"/>
          <a:ext cx="1710809" cy="1226686"/>
        </a:xfrm>
        <a:prstGeom prst="ellipse">
          <a:avLst/>
        </a:prstGeom>
        <a:gradFill rotWithShape="0">
          <a:gsLst>
            <a:gs pos="0">
              <a:schemeClr val="accent4">
                <a:hueOff val="0"/>
                <a:satOff val="0"/>
                <a:lumOff val="0"/>
                <a:alphaOff val="0"/>
                <a:tint val="43000"/>
                <a:satMod val="165000"/>
              </a:schemeClr>
            </a:gs>
            <a:gs pos="55000">
              <a:schemeClr val="accent4">
                <a:hueOff val="0"/>
                <a:satOff val="0"/>
                <a:lumOff val="0"/>
                <a:alphaOff val="0"/>
                <a:tint val="83000"/>
                <a:satMod val="155000"/>
              </a:schemeClr>
            </a:gs>
            <a:gs pos="100000">
              <a:schemeClr val="accent4">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TT" sz="1200" b="1" kern="1200" dirty="0" smtClean="0"/>
            <a:t>Standards set by national accreditation body</a:t>
          </a:r>
          <a:endParaRPr lang="en-TT" sz="1200" b="1" kern="1200" dirty="0"/>
        </a:p>
      </dsp:txBody>
      <dsp:txXfrm>
        <a:off x="3325386" y="1721646"/>
        <a:ext cx="1710809" cy="1226686"/>
      </dsp:txXfrm>
    </dsp:sp>
    <dsp:sp modelId="{FA159A93-A412-4440-B255-3274A73C5F1D}">
      <dsp:nvSpPr>
        <dsp:cNvPr id="0" name=""/>
        <dsp:cNvSpPr/>
      </dsp:nvSpPr>
      <dsp:spPr>
        <a:xfrm rot="16200000">
          <a:off x="4050334" y="1274348"/>
          <a:ext cx="260914" cy="417073"/>
        </a:xfrm>
        <a:prstGeom prst="rightArrow">
          <a:avLst>
            <a:gd name="adj1" fmla="val 60000"/>
            <a:gd name="adj2" fmla="val 50000"/>
          </a:avLst>
        </a:prstGeom>
        <a:gradFill rotWithShape="0">
          <a:gsLst>
            <a:gs pos="0">
              <a:schemeClr val="accent5">
                <a:hueOff val="0"/>
                <a:satOff val="0"/>
                <a:lumOff val="0"/>
                <a:alphaOff val="0"/>
                <a:tint val="43000"/>
                <a:satMod val="165000"/>
              </a:schemeClr>
            </a:gs>
            <a:gs pos="55000">
              <a:schemeClr val="accent5">
                <a:hueOff val="0"/>
                <a:satOff val="0"/>
                <a:lumOff val="0"/>
                <a:alphaOff val="0"/>
                <a:tint val="83000"/>
                <a:satMod val="155000"/>
              </a:schemeClr>
            </a:gs>
            <a:gs pos="100000">
              <a:schemeClr val="accent5">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TT" sz="1000" kern="1200"/>
        </a:p>
      </dsp:txBody>
      <dsp:txXfrm rot="16200000">
        <a:off x="4050334" y="1274348"/>
        <a:ext cx="260914" cy="417073"/>
      </dsp:txXfrm>
    </dsp:sp>
    <dsp:sp modelId="{ACFD3C7C-6F65-4143-A6BE-0FCE4B017BD3}">
      <dsp:nvSpPr>
        <dsp:cNvPr id="0" name=""/>
        <dsp:cNvSpPr/>
      </dsp:nvSpPr>
      <dsp:spPr>
        <a:xfrm>
          <a:off x="3456384" y="2668"/>
          <a:ext cx="1448814" cy="1226686"/>
        </a:xfrm>
        <a:prstGeom prst="ellipse">
          <a:avLst/>
        </a:prstGeom>
        <a:gradFill rotWithShape="0">
          <a:gsLst>
            <a:gs pos="0">
              <a:schemeClr val="accent5">
                <a:hueOff val="0"/>
                <a:satOff val="0"/>
                <a:lumOff val="0"/>
                <a:alphaOff val="0"/>
                <a:tint val="43000"/>
                <a:satMod val="165000"/>
              </a:schemeClr>
            </a:gs>
            <a:gs pos="55000">
              <a:schemeClr val="accent5">
                <a:hueOff val="0"/>
                <a:satOff val="0"/>
                <a:lumOff val="0"/>
                <a:alphaOff val="0"/>
                <a:tint val="83000"/>
                <a:satMod val="155000"/>
              </a:schemeClr>
            </a:gs>
            <a:gs pos="100000">
              <a:schemeClr val="accent5">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TT" sz="1200" b="1" kern="1200" dirty="0" smtClean="0"/>
            <a:t>Teaching and Learning</a:t>
          </a:r>
          <a:endParaRPr lang="en-TT" sz="1200" b="1" kern="1200" dirty="0"/>
        </a:p>
      </dsp:txBody>
      <dsp:txXfrm>
        <a:off x="3456384" y="2668"/>
        <a:ext cx="1448814" cy="1226686"/>
      </dsp:txXfrm>
    </dsp:sp>
    <dsp:sp modelId="{0A69064B-6D5E-40A7-A607-AD637967491E}">
      <dsp:nvSpPr>
        <dsp:cNvPr id="0" name=""/>
        <dsp:cNvSpPr/>
      </dsp:nvSpPr>
      <dsp:spPr>
        <a:xfrm rot="19903554">
          <a:off x="4909576" y="1695343"/>
          <a:ext cx="145481" cy="417073"/>
        </a:xfrm>
        <a:prstGeom prst="rightArrow">
          <a:avLst>
            <a:gd name="adj1" fmla="val 60000"/>
            <a:gd name="adj2" fmla="val 50000"/>
          </a:avLst>
        </a:prstGeom>
        <a:gradFill rotWithShape="0">
          <a:gsLst>
            <a:gs pos="0">
              <a:schemeClr val="accent5">
                <a:hueOff val="2147783"/>
                <a:satOff val="-289"/>
                <a:lumOff val="2863"/>
                <a:alphaOff val="0"/>
                <a:tint val="43000"/>
                <a:satMod val="165000"/>
              </a:schemeClr>
            </a:gs>
            <a:gs pos="55000">
              <a:schemeClr val="accent5">
                <a:hueOff val="2147783"/>
                <a:satOff val="-289"/>
                <a:lumOff val="2863"/>
                <a:alphaOff val="0"/>
                <a:tint val="83000"/>
                <a:satMod val="155000"/>
              </a:schemeClr>
            </a:gs>
            <a:gs pos="100000">
              <a:schemeClr val="accent5">
                <a:hueOff val="2147783"/>
                <a:satOff val="-289"/>
                <a:lumOff val="2863"/>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TT" sz="1000" kern="1200"/>
        </a:p>
      </dsp:txBody>
      <dsp:txXfrm rot="19903554">
        <a:off x="4909576" y="1695343"/>
        <a:ext cx="145481" cy="417073"/>
      </dsp:txXfrm>
    </dsp:sp>
    <dsp:sp modelId="{F955A431-2275-4C7A-9099-402F1BF00494}">
      <dsp:nvSpPr>
        <dsp:cNvPr id="0" name=""/>
        <dsp:cNvSpPr/>
      </dsp:nvSpPr>
      <dsp:spPr>
        <a:xfrm>
          <a:off x="4993572" y="894452"/>
          <a:ext cx="1450298" cy="1226686"/>
        </a:xfrm>
        <a:prstGeom prst="ellipse">
          <a:avLst/>
        </a:prstGeom>
        <a:gradFill rotWithShape="0">
          <a:gsLst>
            <a:gs pos="0">
              <a:schemeClr val="accent5">
                <a:hueOff val="2147783"/>
                <a:satOff val="-289"/>
                <a:lumOff val="2863"/>
                <a:alphaOff val="0"/>
                <a:tint val="43000"/>
                <a:satMod val="165000"/>
              </a:schemeClr>
            </a:gs>
            <a:gs pos="55000">
              <a:schemeClr val="accent5">
                <a:hueOff val="2147783"/>
                <a:satOff val="-289"/>
                <a:lumOff val="2863"/>
                <a:alphaOff val="0"/>
                <a:tint val="83000"/>
                <a:satMod val="155000"/>
              </a:schemeClr>
            </a:gs>
            <a:gs pos="100000">
              <a:schemeClr val="accent5">
                <a:hueOff val="2147783"/>
                <a:satOff val="-289"/>
                <a:lumOff val="2863"/>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TT" sz="1200" b="1" kern="1200" dirty="0" smtClean="0"/>
            <a:t>Faculty</a:t>
          </a:r>
          <a:endParaRPr lang="en-TT" sz="1200" b="1" kern="1200" dirty="0"/>
        </a:p>
      </dsp:txBody>
      <dsp:txXfrm>
        <a:off x="4993572" y="894452"/>
        <a:ext cx="1450298" cy="1226686"/>
      </dsp:txXfrm>
    </dsp:sp>
    <dsp:sp modelId="{C05F8A64-C26B-4FC2-8286-52D88F00C995}">
      <dsp:nvSpPr>
        <dsp:cNvPr id="0" name=""/>
        <dsp:cNvSpPr/>
      </dsp:nvSpPr>
      <dsp:spPr>
        <a:xfrm rot="1733616">
          <a:off x="4943109" y="2624539"/>
          <a:ext cx="280406" cy="417073"/>
        </a:xfrm>
        <a:prstGeom prst="rightArrow">
          <a:avLst>
            <a:gd name="adj1" fmla="val 60000"/>
            <a:gd name="adj2" fmla="val 50000"/>
          </a:avLst>
        </a:prstGeom>
        <a:gradFill rotWithShape="0">
          <a:gsLst>
            <a:gs pos="0">
              <a:schemeClr val="accent5">
                <a:hueOff val="4295566"/>
                <a:satOff val="-578"/>
                <a:lumOff val="5725"/>
                <a:alphaOff val="0"/>
                <a:tint val="43000"/>
                <a:satMod val="165000"/>
              </a:schemeClr>
            </a:gs>
            <a:gs pos="55000">
              <a:schemeClr val="accent5">
                <a:hueOff val="4295566"/>
                <a:satOff val="-578"/>
                <a:lumOff val="5725"/>
                <a:alphaOff val="0"/>
                <a:tint val="83000"/>
                <a:satMod val="155000"/>
              </a:schemeClr>
            </a:gs>
            <a:gs pos="100000">
              <a:schemeClr val="accent5">
                <a:hueOff val="4295566"/>
                <a:satOff val="-578"/>
                <a:lumOff val="5725"/>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TT" sz="1000" kern="1200"/>
        </a:p>
      </dsp:txBody>
      <dsp:txXfrm rot="1733616">
        <a:off x="4943109" y="2624539"/>
        <a:ext cx="280406" cy="417073"/>
      </dsp:txXfrm>
    </dsp:sp>
    <dsp:sp modelId="{131BDC53-249E-4E7B-9487-B18044F6A08A}">
      <dsp:nvSpPr>
        <dsp:cNvPr id="0" name=""/>
        <dsp:cNvSpPr/>
      </dsp:nvSpPr>
      <dsp:spPr>
        <a:xfrm>
          <a:off x="5206739" y="2684392"/>
          <a:ext cx="1437050" cy="1226686"/>
        </a:xfrm>
        <a:prstGeom prst="ellipse">
          <a:avLst/>
        </a:prstGeom>
        <a:gradFill rotWithShape="0">
          <a:gsLst>
            <a:gs pos="0">
              <a:schemeClr val="accent5">
                <a:hueOff val="4295566"/>
                <a:satOff val="-578"/>
                <a:lumOff val="5725"/>
                <a:alphaOff val="0"/>
                <a:tint val="43000"/>
                <a:satMod val="165000"/>
              </a:schemeClr>
            </a:gs>
            <a:gs pos="55000">
              <a:schemeClr val="accent5">
                <a:hueOff val="4295566"/>
                <a:satOff val="-578"/>
                <a:lumOff val="5725"/>
                <a:alphaOff val="0"/>
                <a:tint val="83000"/>
                <a:satMod val="155000"/>
              </a:schemeClr>
            </a:gs>
            <a:gs pos="100000">
              <a:schemeClr val="accent5">
                <a:hueOff val="4295566"/>
                <a:satOff val="-578"/>
                <a:lumOff val="5725"/>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TT" sz="1200" b="1" kern="1200" dirty="0" smtClean="0"/>
            <a:t>Students</a:t>
          </a:r>
          <a:endParaRPr lang="en-TT" sz="1200" b="1" kern="1200" dirty="0"/>
        </a:p>
      </dsp:txBody>
      <dsp:txXfrm>
        <a:off x="5206739" y="2684392"/>
        <a:ext cx="1437050" cy="1226686"/>
      </dsp:txXfrm>
    </dsp:sp>
    <dsp:sp modelId="{F155EF5B-0DE0-44B4-A417-D8E3A82D4598}">
      <dsp:nvSpPr>
        <dsp:cNvPr id="0" name=""/>
        <dsp:cNvSpPr/>
      </dsp:nvSpPr>
      <dsp:spPr>
        <a:xfrm rot="5400000">
          <a:off x="4050334" y="2978557"/>
          <a:ext cx="260914" cy="417073"/>
        </a:xfrm>
        <a:prstGeom prst="rightArrow">
          <a:avLst>
            <a:gd name="adj1" fmla="val 60000"/>
            <a:gd name="adj2" fmla="val 50000"/>
          </a:avLst>
        </a:prstGeom>
        <a:gradFill rotWithShape="0">
          <a:gsLst>
            <a:gs pos="0">
              <a:schemeClr val="accent5">
                <a:hueOff val="6443350"/>
                <a:satOff val="-866"/>
                <a:lumOff val="8588"/>
                <a:alphaOff val="0"/>
                <a:tint val="43000"/>
                <a:satMod val="165000"/>
              </a:schemeClr>
            </a:gs>
            <a:gs pos="55000">
              <a:schemeClr val="accent5">
                <a:hueOff val="6443350"/>
                <a:satOff val="-866"/>
                <a:lumOff val="8588"/>
                <a:alphaOff val="0"/>
                <a:tint val="83000"/>
                <a:satMod val="155000"/>
              </a:schemeClr>
            </a:gs>
            <a:gs pos="100000">
              <a:schemeClr val="accent5">
                <a:hueOff val="6443350"/>
                <a:satOff val="-866"/>
                <a:lumOff val="8588"/>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TT" sz="1000" kern="1200"/>
        </a:p>
      </dsp:txBody>
      <dsp:txXfrm rot="5400000">
        <a:off x="4050334" y="2978557"/>
        <a:ext cx="260914" cy="417073"/>
      </dsp:txXfrm>
    </dsp:sp>
    <dsp:sp modelId="{350007BD-7C31-48E8-8B0A-62E03631F2D3}">
      <dsp:nvSpPr>
        <dsp:cNvPr id="0" name=""/>
        <dsp:cNvSpPr/>
      </dsp:nvSpPr>
      <dsp:spPr>
        <a:xfrm>
          <a:off x="3373975" y="3440624"/>
          <a:ext cx="1613631" cy="1226686"/>
        </a:xfrm>
        <a:prstGeom prst="ellipse">
          <a:avLst/>
        </a:prstGeom>
        <a:gradFill rotWithShape="0">
          <a:gsLst>
            <a:gs pos="0">
              <a:schemeClr val="accent5">
                <a:hueOff val="6443350"/>
                <a:satOff val="-866"/>
                <a:lumOff val="8588"/>
                <a:alphaOff val="0"/>
                <a:tint val="43000"/>
                <a:satMod val="165000"/>
              </a:schemeClr>
            </a:gs>
            <a:gs pos="55000">
              <a:schemeClr val="accent5">
                <a:hueOff val="6443350"/>
                <a:satOff val="-866"/>
                <a:lumOff val="8588"/>
                <a:alphaOff val="0"/>
                <a:tint val="83000"/>
                <a:satMod val="155000"/>
              </a:schemeClr>
            </a:gs>
            <a:gs pos="100000">
              <a:schemeClr val="accent5">
                <a:hueOff val="6443350"/>
                <a:satOff val="-866"/>
                <a:lumOff val="8588"/>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TT" sz="1200" b="1" kern="1200" dirty="0" smtClean="0"/>
            <a:t>Resources</a:t>
          </a:r>
          <a:endParaRPr lang="en-TT" sz="1200" b="1" kern="1200" dirty="0"/>
        </a:p>
      </dsp:txBody>
      <dsp:txXfrm>
        <a:off x="3373975" y="3440624"/>
        <a:ext cx="1613631" cy="1226686"/>
      </dsp:txXfrm>
    </dsp:sp>
    <dsp:sp modelId="{8F8DEC49-4C30-402B-BC11-52272609C033}">
      <dsp:nvSpPr>
        <dsp:cNvPr id="0" name=""/>
        <dsp:cNvSpPr/>
      </dsp:nvSpPr>
      <dsp:spPr>
        <a:xfrm rot="9189612">
          <a:off x="3140380" y="2587278"/>
          <a:ext cx="259409" cy="417073"/>
        </a:xfrm>
        <a:prstGeom prst="rightArrow">
          <a:avLst>
            <a:gd name="adj1" fmla="val 60000"/>
            <a:gd name="adj2" fmla="val 50000"/>
          </a:avLst>
        </a:prstGeom>
        <a:gradFill rotWithShape="0">
          <a:gsLst>
            <a:gs pos="0">
              <a:schemeClr val="accent5">
                <a:hueOff val="8591133"/>
                <a:satOff val="-1155"/>
                <a:lumOff val="11450"/>
                <a:alphaOff val="0"/>
                <a:tint val="43000"/>
                <a:satMod val="165000"/>
              </a:schemeClr>
            </a:gs>
            <a:gs pos="55000">
              <a:schemeClr val="accent5">
                <a:hueOff val="8591133"/>
                <a:satOff val="-1155"/>
                <a:lumOff val="11450"/>
                <a:alphaOff val="0"/>
                <a:tint val="83000"/>
                <a:satMod val="155000"/>
              </a:schemeClr>
            </a:gs>
            <a:gs pos="100000">
              <a:schemeClr val="accent5">
                <a:hueOff val="8591133"/>
                <a:satOff val="-1155"/>
                <a:lumOff val="1145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TT" sz="1000" kern="1200"/>
        </a:p>
      </dsp:txBody>
      <dsp:txXfrm rot="9189612">
        <a:off x="3140380" y="2587278"/>
        <a:ext cx="259409" cy="417073"/>
      </dsp:txXfrm>
    </dsp:sp>
    <dsp:sp modelId="{687AAA25-A4F9-42E6-84DD-8D01B0A41CD8}">
      <dsp:nvSpPr>
        <dsp:cNvPr id="0" name=""/>
        <dsp:cNvSpPr/>
      </dsp:nvSpPr>
      <dsp:spPr>
        <a:xfrm>
          <a:off x="1675236" y="2615551"/>
          <a:ext cx="1477948" cy="1226686"/>
        </a:xfrm>
        <a:prstGeom prst="ellipse">
          <a:avLst/>
        </a:prstGeom>
        <a:gradFill rotWithShape="0">
          <a:gsLst>
            <a:gs pos="0">
              <a:schemeClr val="accent5">
                <a:hueOff val="8591133"/>
                <a:satOff val="-1155"/>
                <a:lumOff val="11450"/>
                <a:alphaOff val="0"/>
                <a:tint val="43000"/>
                <a:satMod val="165000"/>
              </a:schemeClr>
            </a:gs>
            <a:gs pos="55000">
              <a:schemeClr val="accent5">
                <a:hueOff val="8591133"/>
                <a:satOff val="-1155"/>
                <a:lumOff val="11450"/>
                <a:alphaOff val="0"/>
                <a:tint val="83000"/>
                <a:satMod val="155000"/>
              </a:schemeClr>
            </a:gs>
            <a:gs pos="100000">
              <a:schemeClr val="accent5">
                <a:hueOff val="8591133"/>
                <a:satOff val="-1155"/>
                <a:lumOff val="1145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TT" sz="1200" b="1" kern="1200" dirty="0" smtClean="0"/>
            <a:t>Facilities</a:t>
          </a:r>
          <a:endParaRPr lang="en-TT" sz="1200" b="1" kern="1200" dirty="0"/>
        </a:p>
      </dsp:txBody>
      <dsp:txXfrm>
        <a:off x="1675236" y="2615551"/>
        <a:ext cx="1477948" cy="1226686"/>
      </dsp:txXfrm>
    </dsp:sp>
    <dsp:sp modelId="{AA81FAE1-92B8-422C-B2D9-BD2AAB325670}">
      <dsp:nvSpPr>
        <dsp:cNvPr id="0" name=""/>
        <dsp:cNvSpPr/>
      </dsp:nvSpPr>
      <dsp:spPr>
        <a:xfrm rot="12528900">
          <a:off x="3263792" y="1672368"/>
          <a:ext cx="183069" cy="417073"/>
        </a:xfrm>
        <a:prstGeom prst="rightArrow">
          <a:avLst>
            <a:gd name="adj1" fmla="val 60000"/>
            <a:gd name="adj2" fmla="val 50000"/>
          </a:avLst>
        </a:prstGeom>
        <a:gradFill rotWithShape="0">
          <a:gsLst>
            <a:gs pos="0">
              <a:schemeClr val="accent5">
                <a:hueOff val="10738916"/>
                <a:satOff val="-1444"/>
                <a:lumOff val="14313"/>
                <a:alphaOff val="0"/>
                <a:tint val="43000"/>
                <a:satMod val="165000"/>
              </a:schemeClr>
            </a:gs>
            <a:gs pos="55000">
              <a:schemeClr val="accent5">
                <a:hueOff val="10738916"/>
                <a:satOff val="-1444"/>
                <a:lumOff val="14313"/>
                <a:alphaOff val="0"/>
                <a:tint val="83000"/>
                <a:satMod val="155000"/>
              </a:schemeClr>
            </a:gs>
            <a:gs pos="100000">
              <a:schemeClr val="accent5">
                <a:hueOff val="10738916"/>
                <a:satOff val="-1444"/>
                <a:lumOff val="14313"/>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TT" sz="1000" kern="1200"/>
        </a:p>
      </dsp:txBody>
      <dsp:txXfrm rot="12528900">
        <a:off x="3263792" y="1672368"/>
        <a:ext cx="183069" cy="417073"/>
      </dsp:txXfrm>
    </dsp:sp>
    <dsp:sp modelId="{16034631-BE9F-457A-AD54-7CF89AE1FD31}">
      <dsp:nvSpPr>
        <dsp:cNvPr id="0" name=""/>
        <dsp:cNvSpPr/>
      </dsp:nvSpPr>
      <dsp:spPr>
        <a:xfrm>
          <a:off x="1756437" y="825603"/>
          <a:ext cx="1590938" cy="1226686"/>
        </a:xfrm>
        <a:prstGeom prst="ellipse">
          <a:avLst/>
        </a:prstGeom>
        <a:gradFill rotWithShape="0">
          <a:gsLst>
            <a:gs pos="0">
              <a:schemeClr val="accent5">
                <a:hueOff val="10738916"/>
                <a:satOff val="-1444"/>
                <a:lumOff val="14313"/>
                <a:alphaOff val="0"/>
                <a:tint val="43000"/>
                <a:satMod val="165000"/>
              </a:schemeClr>
            </a:gs>
            <a:gs pos="55000">
              <a:schemeClr val="accent5">
                <a:hueOff val="10738916"/>
                <a:satOff val="-1444"/>
                <a:lumOff val="14313"/>
                <a:alphaOff val="0"/>
                <a:tint val="83000"/>
                <a:satMod val="155000"/>
              </a:schemeClr>
            </a:gs>
            <a:gs pos="100000">
              <a:schemeClr val="accent5">
                <a:hueOff val="10738916"/>
                <a:satOff val="-1444"/>
                <a:lumOff val="14313"/>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TT" sz="1200" b="1" kern="1200" dirty="0" smtClean="0"/>
            <a:t>Support Systems</a:t>
          </a:r>
          <a:endParaRPr lang="en-TT" sz="1200" b="1" kern="1200" dirty="0"/>
        </a:p>
      </dsp:txBody>
      <dsp:txXfrm>
        <a:off x="1756437" y="825603"/>
        <a:ext cx="1590938" cy="122668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050513-05A2-45F1-995A-441A04027718}">
      <dsp:nvSpPr>
        <dsp:cNvPr id="0" name=""/>
        <dsp:cNvSpPr/>
      </dsp:nvSpPr>
      <dsp:spPr>
        <a:xfrm rot="5400000">
          <a:off x="-136332" y="138941"/>
          <a:ext cx="908880" cy="636216"/>
        </a:xfrm>
        <a:prstGeom prst="chevron">
          <a:avLst/>
        </a:prstGeom>
        <a:solidFill>
          <a:schemeClr val="accent5">
            <a:hueOff val="0"/>
            <a:satOff val="0"/>
            <a:lumOff val="0"/>
            <a:alphaOff val="0"/>
          </a:schemeClr>
        </a:solidFill>
        <a:ln w="9525" cap="flat" cmpd="sng" algn="ctr">
          <a:solidFill>
            <a:schemeClr val="accent5">
              <a:hueOff val="0"/>
              <a:satOff val="0"/>
              <a:lumOff val="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en-TT" sz="2800" b="1" kern="1200" dirty="0"/>
        </a:p>
      </dsp:txBody>
      <dsp:txXfrm rot="5400000">
        <a:off x="-136332" y="138941"/>
        <a:ext cx="908880" cy="636216"/>
      </dsp:txXfrm>
    </dsp:sp>
    <dsp:sp modelId="{38D7A8E4-F278-409B-B451-1D4C08978B40}">
      <dsp:nvSpPr>
        <dsp:cNvPr id="0" name=""/>
        <dsp:cNvSpPr/>
      </dsp:nvSpPr>
      <dsp:spPr>
        <a:xfrm rot="5400000">
          <a:off x="3875150" y="-3236324"/>
          <a:ext cx="590772" cy="7068639"/>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TT" sz="2800" b="1" kern="1200" dirty="0" smtClean="0"/>
            <a:t>Setting direction for meeting the customer expectations</a:t>
          </a:r>
          <a:endParaRPr lang="en-TT" sz="2800" b="1" kern="1200" dirty="0"/>
        </a:p>
      </dsp:txBody>
      <dsp:txXfrm rot="5400000">
        <a:off x="3875150" y="-3236324"/>
        <a:ext cx="590772" cy="7068639"/>
      </dsp:txXfrm>
    </dsp:sp>
    <dsp:sp modelId="{99F1B90B-7623-4CEB-8722-5BAFFA5B44FD}">
      <dsp:nvSpPr>
        <dsp:cNvPr id="0" name=""/>
        <dsp:cNvSpPr/>
      </dsp:nvSpPr>
      <dsp:spPr>
        <a:xfrm rot="5400000">
          <a:off x="-136332" y="949832"/>
          <a:ext cx="908880" cy="636216"/>
        </a:xfrm>
        <a:prstGeom prst="chevron">
          <a:avLst/>
        </a:prstGeom>
        <a:solidFill>
          <a:schemeClr val="accent5">
            <a:hueOff val="2147783"/>
            <a:satOff val="-289"/>
            <a:lumOff val="2863"/>
            <a:alphaOff val="0"/>
          </a:schemeClr>
        </a:solidFill>
        <a:ln w="9525" cap="flat" cmpd="sng" algn="ctr">
          <a:solidFill>
            <a:schemeClr val="accent5">
              <a:hueOff val="2147783"/>
              <a:satOff val="-289"/>
              <a:lumOff val="2863"/>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en-TT" sz="2800" b="1" kern="1200" dirty="0"/>
        </a:p>
      </dsp:txBody>
      <dsp:txXfrm rot="5400000">
        <a:off x="-136332" y="949832"/>
        <a:ext cx="908880" cy="636216"/>
      </dsp:txXfrm>
    </dsp:sp>
    <dsp:sp modelId="{308151BE-BAD4-4A90-AF1D-77CE9EE5371A}">
      <dsp:nvSpPr>
        <dsp:cNvPr id="0" name=""/>
        <dsp:cNvSpPr/>
      </dsp:nvSpPr>
      <dsp:spPr>
        <a:xfrm rot="5400000">
          <a:off x="3875150" y="-2425433"/>
          <a:ext cx="590772" cy="7068639"/>
        </a:xfrm>
        <a:prstGeom prst="round2SameRect">
          <a:avLst/>
        </a:prstGeom>
        <a:solidFill>
          <a:schemeClr val="lt1">
            <a:alpha val="90000"/>
            <a:hueOff val="0"/>
            <a:satOff val="0"/>
            <a:lumOff val="0"/>
            <a:alphaOff val="0"/>
          </a:schemeClr>
        </a:solidFill>
        <a:ln w="9525" cap="flat" cmpd="sng" algn="ctr">
          <a:solidFill>
            <a:schemeClr val="accent5">
              <a:hueOff val="2147783"/>
              <a:satOff val="-289"/>
              <a:lumOff val="2863"/>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TT" sz="2800" b="1" kern="1200" dirty="0" smtClean="0"/>
            <a:t>Improving process control</a:t>
          </a:r>
          <a:endParaRPr lang="en-TT" sz="2800" b="1" kern="1200" dirty="0"/>
        </a:p>
      </dsp:txBody>
      <dsp:txXfrm rot="5400000">
        <a:off x="3875150" y="-2425433"/>
        <a:ext cx="590772" cy="7068639"/>
      </dsp:txXfrm>
    </dsp:sp>
    <dsp:sp modelId="{4EBC3DA4-9861-43B6-9E74-FC244C904614}">
      <dsp:nvSpPr>
        <dsp:cNvPr id="0" name=""/>
        <dsp:cNvSpPr/>
      </dsp:nvSpPr>
      <dsp:spPr>
        <a:xfrm rot="5400000">
          <a:off x="-136332" y="1760722"/>
          <a:ext cx="908880" cy="636216"/>
        </a:xfrm>
        <a:prstGeom prst="chevron">
          <a:avLst/>
        </a:prstGeom>
        <a:solidFill>
          <a:schemeClr val="accent5">
            <a:hueOff val="4295566"/>
            <a:satOff val="-578"/>
            <a:lumOff val="5725"/>
            <a:alphaOff val="0"/>
          </a:schemeClr>
        </a:solidFill>
        <a:ln w="9525" cap="flat" cmpd="sng" algn="ctr">
          <a:solidFill>
            <a:schemeClr val="accent5">
              <a:hueOff val="4295566"/>
              <a:satOff val="-578"/>
              <a:lumOff val="5725"/>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en-TT" sz="2800" b="1" kern="1200" dirty="0"/>
        </a:p>
      </dsp:txBody>
      <dsp:txXfrm rot="5400000">
        <a:off x="-136332" y="1760722"/>
        <a:ext cx="908880" cy="636216"/>
      </dsp:txXfrm>
    </dsp:sp>
    <dsp:sp modelId="{DB94EBD5-4041-4398-93E9-8AC0EDF917A2}">
      <dsp:nvSpPr>
        <dsp:cNvPr id="0" name=""/>
        <dsp:cNvSpPr/>
      </dsp:nvSpPr>
      <dsp:spPr>
        <a:xfrm rot="5400000">
          <a:off x="3875150" y="-1614543"/>
          <a:ext cx="590772" cy="7068639"/>
        </a:xfrm>
        <a:prstGeom prst="round2SameRect">
          <a:avLst/>
        </a:prstGeom>
        <a:solidFill>
          <a:schemeClr val="lt1">
            <a:alpha val="90000"/>
            <a:hueOff val="0"/>
            <a:satOff val="0"/>
            <a:lumOff val="0"/>
            <a:alphaOff val="0"/>
          </a:schemeClr>
        </a:solidFill>
        <a:ln w="9525" cap="flat" cmpd="sng" algn="ctr">
          <a:solidFill>
            <a:schemeClr val="accent5">
              <a:hueOff val="4295566"/>
              <a:satOff val="-578"/>
              <a:lumOff val="5725"/>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TT" sz="2800" b="1" kern="1200" dirty="0" smtClean="0"/>
            <a:t>Lowering Cost </a:t>
          </a:r>
          <a:endParaRPr lang="en-TT" sz="2800" b="1" kern="1200" dirty="0"/>
        </a:p>
      </dsp:txBody>
      <dsp:txXfrm rot="5400000">
        <a:off x="3875150" y="-1614543"/>
        <a:ext cx="590772" cy="7068639"/>
      </dsp:txXfrm>
    </dsp:sp>
    <dsp:sp modelId="{93E1D6B3-C503-4198-8FD1-E1763576ED41}">
      <dsp:nvSpPr>
        <dsp:cNvPr id="0" name=""/>
        <dsp:cNvSpPr/>
      </dsp:nvSpPr>
      <dsp:spPr>
        <a:xfrm rot="5400000">
          <a:off x="-136332" y="2571613"/>
          <a:ext cx="908880" cy="636216"/>
        </a:xfrm>
        <a:prstGeom prst="chevron">
          <a:avLst/>
        </a:prstGeom>
        <a:solidFill>
          <a:schemeClr val="accent5">
            <a:hueOff val="6443350"/>
            <a:satOff val="-866"/>
            <a:lumOff val="8588"/>
            <a:alphaOff val="0"/>
          </a:schemeClr>
        </a:solidFill>
        <a:ln w="9525" cap="flat" cmpd="sng" algn="ctr">
          <a:solidFill>
            <a:schemeClr val="accent5">
              <a:hueOff val="6443350"/>
              <a:satOff val="-866"/>
              <a:lumOff val="8588"/>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en-TT" sz="2800" b="1" kern="1200" dirty="0" smtClean="0"/>
        </a:p>
      </dsp:txBody>
      <dsp:txXfrm rot="5400000">
        <a:off x="-136332" y="2571613"/>
        <a:ext cx="908880" cy="636216"/>
      </dsp:txXfrm>
    </dsp:sp>
    <dsp:sp modelId="{DFBFB301-0061-484F-A604-9D6E556FBB75}">
      <dsp:nvSpPr>
        <dsp:cNvPr id="0" name=""/>
        <dsp:cNvSpPr/>
      </dsp:nvSpPr>
      <dsp:spPr>
        <a:xfrm rot="5400000">
          <a:off x="3875150" y="-803652"/>
          <a:ext cx="590772" cy="7068639"/>
        </a:xfrm>
        <a:prstGeom prst="round2SameRect">
          <a:avLst/>
        </a:prstGeom>
        <a:solidFill>
          <a:schemeClr val="lt1">
            <a:alpha val="90000"/>
            <a:hueOff val="0"/>
            <a:satOff val="0"/>
            <a:lumOff val="0"/>
            <a:alphaOff val="0"/>
          </a:schemeClr>
        </a:solidFill>
        <a:ln w="9525" cap="flat" cmpd="sng" algn="ctr">
          <a:solidFill>
            <a:schemeClr val="accent5">
              <a:hueOff val="6443350"/>
              <a:satOff val="-866"/>
              <a:lumOff val="8588"/>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TT" sz="2800" b="1" kern="1200" dirty="0" smtClean="0"/>
            <a:t>Reducing Wastage</a:t>
          </a:r>
          <a:endParaRPr lang="en-TT" sz="2800" b="1" kern="1200" dirty="0"/>
        </a:p>
      </dsp:txBody>
      <dsp:txXfrm rot="5400000">
        <a:off x="3875150" y="-803652"/>
        <a:ext cx="590772" cy="7068639"/>
      </dsp:txXfrm>
    </dsp:sp>
    <dsp:sp modelId="{C30FEB32-53FF-409A-9275-8744D82F8108}">
      <dsp:nvSpPr>
        <dsp:cNvPr id="0" name=""/>
        <dsp:cNvSpPr/>
      </dsp:nvSpPr>
      <dsp:spPr>
        <a:xfrm rot="5400000">
          <a:off x="-136332" y="3382503"/>
          <a:ext cx="908880" cy="636216"/>
        </a:xfrm>
        <a:prstGeom prst="chevron">
          <a:avLst/>
        </a:prstGeom>
        <a:solidFill>
          <a:schemeClr val="accent5">
            <a:hueOff val="8591133"/>
            <a:satOff val="-1155"/>
            <a:lumOff val="11450"/>
            <a:alphaOff val="0"/>
          </a:schemeClr>
        </a:solidFill>
        <a:ln w="9525" cap="flat" cmpd="sng" algn="ctr">
          <a:solidFill>
            <a:schemeClr val="accent5">
              <a:hueOff val="8591133"/>
              <a:satOff val="-1155"/>
              <a:lumOff val="1145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en-TT" sz="2800" b="1" kern="1200" dirty="0"/>
        </a:p>
      </dsp:txBody>
      <dsp:txXfrm rot="5400000">
        <a:off x="-136332" y="3382503"/>
        <a:ext cx="908880" cy="636216"/>
      </dsp:txXfrm>
    </dsp:sp>
    <dsp:sp modelId="{6164D131-99E2-437A-831A-EA0684489C5B}">
      <dsp:nvSpPr>
        <dsp:cNvPr id="0" name=""/>
        <dsp:cNvSpPr/>
      </dsp:nvSpPr>
      <dsp:spPr>
        <a:xfrm rot="5400000">
          <a:off x="3875150" y="7237"/>
          <a:ext cx="590772" cy="7068639"/>
        </a:xfrm>
        <a:prstGeom prst="round2SameRect">
          <a:avLst/>
        </a:prstGeom>
        <a:solidFill>
          <a:schemeClr val="lt1">
            <a:alpha val="90000"/>
            <a:hueOff val="0"/>
            <a:satOff val="0"/>
            <a:lumOff val="0"/>
            <a:alphaOff val="0"/>
          </a:schemeClr>
        </a:solidFill>
        <a:ln w="9525" cap="flat" cmpd="sng" algn="ctr">
          <a:solidFill>
            <a:schemeClr val="accent5">
              <a:hueOff val="8591133"/>
              <a:satOff val="-1155"/>
              <a:lumOff val="1145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TT" sz="2800" b="1" kern="1200" dirty="0" smtClean="0"/>
            <a:t>Raising Morale</a:t>
          </a:r>
          <a:endParaRPr lang="en-TT" sz="2800" b="1" kern="1200" dirty="0"/>
        </a:p>
      </dsp:txBody>
      <dsp:txXfrm rot="5400000">
        <a:off x="3875150" y="7237"/>
        <a:ext cx="590772" cy="7068639"/>
      </dsp:txXfrm>
    </dsp:sp>
    <dsp:sp modelId="{8D7AA321-6AD1-486D-97A9-FFB0E5C98D9A}">
      <dsp:nvSpPr>
        <dsp:cNvPr id="0" name=""/>
        <dsp:cNvSpPr/>
      </dsp:nvSpPr>
      <dsp:spPr>
        <a:xfrm rot="5400000">
          <a:off x="-136332" y="4193393"/>
          <a:ext cx="908880" cy="636216"/>
        </a:xfrm>
        <a:prstGeom prst="chevron">
          <a:avLst/>
        </a:prstGeom>
        <a:solidFill>
          <a:schemeClr val="accent5">
            <a:hueOff val="10738916"/>
            <a:satOff val="-1444"/>
            <a:lumOff val="14313"/>
            <a:alphaOff val="0"/>
          </a:schemeClr>
        </a:solidFill>
        <a:ln w="9525" cap="flat" cmpd="sng" algn="ctr">
          <a:solidFill>
            <a:schemeClr val="accent5">
              <a:hueOff val="10738916"/>
              <a:satOff val="-1444"/>
              <a:lumOff val="14313"/>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en-TT" sz="2800" b="1" kern="1200" dirty="0"/>
        </a:p>
      </dsp:txBody>
      <dsp:txXfrm rot="5400000">
        <a:off x="-136332" y="4193393"/>
        <a:ext cx="908880" cy="636216"/>
      </dsp:txXfrm>
    </dsp:sp>
    <dsp:sp modelId="{7D71BE4F-57BB-43CC-9B07-A90A8F5783BB}">
      <dsp:nvSpPr>
        <dsp:cNvPr id="0" name=""/>
        <dsp:cNvSpPr/>
      </dsp:nvSpPr>
      <dsp:spPr>
        <a:xfrm rot="5400000">
          <a:off x="3875150" y="818128"/>
          <a:ext cx="590772" cy="7068639"/>
        </a:xfrm>
        <a:prstGeom prst="round2SameRect">
          <a:avLst/>
        </a:prstGeom>
        <a:solidFill>
          <a:schemeClr val="lt1">
            <a:alpha val="90000"/>
            <a:hueOff val="0"/>
            <a:satOff val="0"/>
            <a:lumOff val="0"/>
            <a:alphaOff val="0"/>
          </a:schemeClr>
        </a:solidFill>
        <a:ln w="9525" cap="flat" cmpd="sng" algn="ctr">
          <a:solidFill>
            <a:schemeClr val="accent5">
              <a:hueOff val="10738916"/>
              <a:satOff val="-1444"/>
              <a:lumOff val="14313"/>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TT" sz="2800" b="1" kern="1200" dirty="0" smtClean="0"/>
            <a:t>Facilitating Training</a:t>
          </a:r>
          <a:endParaRPr lang="en-TT" sz="2800" b="1" kern="1200" dirty="0"/>
        </a:p>
      </dsp:txBody>
      <dsp:txXfrm rot="5400000">
        <a:off x="3875150" y="818128"/>
        <a:ext cx="590772" cy="706863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806D3A-0D6B-4BE0-825E-F63261908ADC}">
      <dsp:nvSpPr>
        <dsp:cNvPr id="0" name=""/>
        <dsp:cNvSpPr/>
      </dsp:nvSpPr>
      <dsp:spPr>
        <a:xfrm>
          <a:off x="-429832" y="6845"/>
          <a:ext cx="9089264" cy="5143500"/>
        </a:xfrm>
        <a:prstGeom prst="swooshArrow">
          <a:avLst>
            <a:gd name="adj1" fmla="val 25000"/>
            <a:gd name="adj2" fmla="val 25000"/>
          </a:avLst>
        </a:prstGeom>
        <a:solidFill>
          <a:schemeClr val="accent2">
            <a:tint val="40000"/>
            <a:hueOff val="0"/>
            <a:satOff val="0"/>
            <a:lumOff val="0"/>
            <a:alphaOff val="0"/>
          </a:schemeClr>
        </a:solidFill>
        <a:ln>
          <a:noFill/>
        </a:ln>
        <a:effectLst>
          <a:outerShdw blurRad="50800" dist="25400" dir="5400000" rotWithShape="0">
            <a:srgbClr val="000000">
              <a:alpha val="45000"/>
            </a:srgbClr>
          </a:outerShdw>
        </a:effectLst>
      </dsp:spPr>
      <dsp:style>
        <a:lnRef idx="0">
          <a:scrgbClr r="0" g="0" b="0"/>
        </a:lnRef>
        <a:fillRef idx="1">
          <a:scrgbClr r="0" g="0" b="0"/>
        </a:fillRef>
        <a:effectRef idx="2">
          <a:scrgbClr r="0" g="0" b="0"/>
        </a:effectRef>
        <a:fontRef idx="minor"/>
      </dsp:style>
    </dsp:sp>
    <dsp:sp modelId="{F2220432-0B66-41F9-8041-3362E630E066}">
      <dsp:nvSpPr>
        <dsp:cNvPr id="0" name=""/>
        <dsp:cNvSpPr/>
      </dsp:nvSpPr>
      <dsp:spPr>
        <a:xfrm>
          <a:off x="288032" y="4032447"/>
          <a:ext cx="189280" cy="189280"/>
        </a:xfrm>
        <a:prstGeom prst="ellipse">
          <a:avLst/>
        </a:prstGeom>
        <a:gradFill rotWithShape="0">
          <a:gsLst>
            <a:gs pos="0">
              <a:schemeClr val="accent2">
                <a:hueOff val="0"/>
                <a:satOff val="0"/>
                <a:lumOff val="0"/>
                <a:alphaOff val="0"/>
                <a:tint val="43000"/>
                <a:satMod val="165000"/>
              </a:schemeClr>
            </a:gs>
            <a:gs pos="55000">
              <a:schemeClr val="accent2">
                <a:hueOff val="0"/>
                <a:satOff val="0"/>
                <a:lumOff val="0"/>
                <a:alphaOff val="0"/>
                <a:tint val="83000"/>
                <a:satMod val="155000"/>
              </a:schemeClr>
            </a:gs>
            <a:gs pos="100000">
              <a:schemeClr val="accent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2">
              <a:hueOff val="0"/>
              <a:satOff val="0"/>
              <a:lumOff val="0"/>
              <a:alphaOff val="0"/>
              <a:satMod val="115000"/>
            </a:schemeClr>
          </a:contourClr>
        </a:sp3d>
      </dsp:spPr>
      <dsp:style>
        <a:lnRef idx="0">
          <a:scrgbClr r="0" g="0" b="0"/>
        </a:lnRef>
        <a:fillRef idx="3">
          <a:scrgbClr r="0" g="0" b="0"/>
        </a:fillRef>
        <a:effectRef idx="3">
          <a:scrgbClr r="0" g="0" b="0"/>
        </a:effectRef>
        <a:fontRef idx="minor">
          <a:schemeClr val="lt1"/>
        </a:fontRef>
      </dsp:style>
    </dsp:sp>
    <dsp:sp modelId="{E7EA399B-E38D-49E0-A3D6-3753EFD78273}">
      <dsp:nvSpPr>
        <dsp:cNvPr id="0" name=""/>
        <dsp:cNvSpPr/>
      </dsp:nvSpPr>
      <dsp:spPr>
        <a:xfrm>
          <a:off x="504060" y="3933039"/>
          <a:ext cx="1341646" cy="12241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296" tIns="0" rIns="0" bIns="0" numCol="1" spcCol="1270" anchor="t" anchorCtr="0">
          <a:noAutofit/>
        </a:bodyPr>
        <a:lstStyle/>
        <a:p>
          <a:pPr lvl="0" algn="l" defTabSz="800100">
            <a:lnSpc>
              <a:spcPct val="90000"/>
            </a:lnSpc>
            <a:spcBef>
              <a:spcPct val="0"/>
            </a:spcBef>
            <a:spcAft>
              <a:spcPct val="35000"/>
            </a:spcAft>
          </a:pPr>
          <a:r>
            <a:rPr lang="en-TT" sz="1800" b="0" kern="1200" dirty="0" smtClean="0"/>
            <a:t>Process Mapping </a:t>
          </a:r>
          <a:endParaRPr lang="en-TT" sz="1800" b="0" kern="1200" dirty="0"/>
        </a:p>
      </dsp:txBody>
      <dsp:txXfrm>
        <a:off x="504060" y="3933039"/>
        <a:ext cx="1341646" cy="1224153"/>
      </dsp:txXfrm>
    </dsp:sp>
    <dsp:sp modelId="{0F405DDD-1CCD-4B1D-A573-49AB97360A0C}">
      <dsp:nvSpPr>
        <dsp:cNvPr id="0" name=""/>
        <dsp:cNvSpPr/>
      </dsp:nvSpPr>
      <dsp:spPr>
        <a:xfrm>
          <a:off x="1440160" y="3024336"/>
          <a:ext cx="296265" cy="296265"/>
        </a:xfrm>
        <a:prstGeom prst="ellipse">
          <a:avLst/>
        </a:prstGeom>
        <a:gradFill rotWithShape="0">
          <a:gsLst>
            <a:gs pos="0">
              <a:schemeClr val="accent3">
                <a:hueOff val="0"/>
                <a:satOff val="0"/>
                <a:lumOff val="0"/>
                <a:alphaOff val="0"/>
                <a:tint val="43000"/>
                <a:satMod val="165000"/>
              </a:schemeClr>
            </a:gs>
            <a:gs pos="55000">
              <a:schemeClr val="accent3">
                <a:hueOff val="0"/>
                <a:satOff val="0"/>
                <a:lumOff val="0"/>
                <a:alphaOff val="0"/>
                <a:tint val="83000"/>
                <a:satMod val="155000"/>
              </a:schemeClr>
            </a:gs>
            <a:gs pos="100000">
              <a:schemeClr val="accent3">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3">
              <a:hueOff val="0"/>
              <a:satOff val="0"/>
              <a:lumOff val="0"/>
              <a:alphaOff val="0"/>
              <a:satMod val="115000"/>
            </a:schemeClr>
          </a:contourClr>
        </a:sp3d>
      </dsp:spPr>
      <dsp:style>
        <a:lnRef idx="0">
          <a:scrgbClr r="0" g="0" b="0"/>
        </a:lnRef>
        <a:fillRef idx="3">
          <a:scrgbClr r="0" g="0" b="0"/>
        </a:fillRef>
        <a:effectRef idx="3">
          <a:scrgbClr r="0" g="0" b="0"/>
        </a:effectRef>
        <a:fontRef idx="minor">
          <a:schemeClr val="lt1"/>
        </a:fontRef>
      </dsp:style>
    </dsp:sp>
    <dsp:sp modelId="{13B3A06B-3F92-47A6-9882-4A7408E1DF0A}">
      <dsp:nvSpPr>
        <dsp:cNvPr id="0" name=""/>
        <dsp:cNvSpPr/>
      </dsp:nvSpPr>
      <dsp:spPr>
        <a:xfrm>
          <a:off x="1800206" y="3168351"/>
          <a:ext cx="1366113" cy="1842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985" tIns="0" rIns="0" bIns="0" numCol="1" spcCol="1270" anchor="t" anchorCtr="0">
          <a:noAutofit/>
        </a:bodyPr>
        <a:lstStyle/>
        <a:p>
          <a:pPr lvl="0" algn="l" defTabSz="800100">
            <a:lnSpc>
              <a:spcPct val="90000"/>
            </a:lnSpc>
            <a:spcBef>
              <a:spcPct val="0"/>
            </a:spcBef>
            <a:spcAft>
              <a:spcPct val="35000"/>
            </a:spcAft>
          </a:pPr>
          <a:r>
            <a:rPr lang="en-TT" sz="1800" b="0" kern="1200" dirty="0" smtClean="0"/>
            <a:t>Defined Status Quo of QMS</a:t>
          </a:r>
          <a:endParaRPr lang="en-TT" sz="1800" b="0" kern="1200" dirty="0"/>
        </a:p>
      </dsp:txBody>
      <dsp:txXfrm>
        <a:off x="1800206" y="3168351"/>
        <a:ext cx="1366113" cy="1842999"/>
      </dsp:txXfrm>
    </dsp:sp>
    <dsp:sp modelId="{F46E9383-1C94-4EC1-AD80-7F4309419117}">
      <dsp:nvSpPr>
        <dsp:cNvPr id="0" name=""/>
        <dsp:cNvSpPr/>
      </dsp:nvSpPr>
      <dsp:spPr>
        <a:xfrm>
          <a:off x="2880320" y="2160240"/>
          <a:ext cx="395020" cy="395020"/>
        </a:xfrm>
        <a:prstGeom prst="ellipse">
          <a:avLst/>
        </a:prstGeom>
        <a:gradFill rotWithShape="0">
          <a:gsLst>
            <a:gs pos="0">
              <a:schemeClr val="accent4">
                <a:hueOff val="0"/>
                <a:satOff val="0"/>
                <a:lumOff val="0"/>
                <a:alphaOff val="0"/>
                <a:tint val="43000"/>
                <a:satMod val="165000"/>
              </a:schemeClr>
            </a:gs>
            <a:gs pos="55000">
              <a:schemeClr val="accent4">
                <a:hueOff val="0"/>
                <a:satOff val="0"/>
                <a:lumOff val="0"/>
                <a:alphaOff val="0"/>
                <a:tint val="83000"/>
                <a:satMod val="155000"/>
              </a:schemeClr>
            </a:gs>
            <a:gs pos="100000">
              <a:schemeClr val="accent4">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4">
              <a:hueOff val="0"/>
              <a:satOff val="0"/>
              <a:lumOff val="0"/>
              <a:alphaOff val="0"/>
              <a:satMod val="115000"/>
            </a:schemeClr>
          </a:contourClr>
        </a:sp3d>
      </dsp:spPr>
      <dsp:style>
        <a:lnRef idx="0">
          <a:scrgbClr r="0" g="0" b="0"/>
        </a:lnRef>
        <a:fillRef idx="3">
          <a:scrgbClr r="0" g="0" b="0"/>
        </a:fillRef>
        <a:effectRef idx="3">
          <a:scrgbClr r="0" g="0" b="0"/>
        </a:effectRef>
        <a:fontRef idx="minor">
          <a:schemeClr val="lt1"/>
        </a:fontRef>
      </dsp:style>
    </dsp:sp>
    <dsp:sp modelId="{E5D51ED7-C900-4AD4-BABE-C74342D860FC}">
      <dsp:nvSpPr>
        <dsp:cNvPr id="0" name=""/>
        <dsp:cNvSpPr/>
      </dsp:nvSpPr>
      <dsp:spPr>
        <a:xfrm>
          <a:off x="3096349" y="2266545"/>
          <a:ext cx="1666807" cy="2890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313" tIns="0" rIns="0" bIns="0" numCol="1" spcCol="1270" anchor="t" anchorCtr="0">
          <a:noAutofit/>
        </a:bodyPr>
        <a:lstStyle/>
        <a:p>
          <a:pPr lvl="0" algn="l" defTabSz="800100">
            <a:lnSpc>
              <a:spcPct val="90000"/>
            </a:lnSpc>
            <a:spcBef>
              <a:spcPct val="0"/>
            </a:spcBef>
            <a:spcAft>
              <a:spcPct val="35000"/>
            </a:spcAft>
          </a:pPr>
          <a:r>
            <a:rPr lang="en-TT" sz="1800" b="0" kern="1200" dirty="0" smtClean="0"/>
            <a:t>Restructured QMS using ISO 9000 and </a:t>
          </a:r>
          <a:r>
            <a:rPr lang="en-TT" sz="1800" b="0" kern="1200" dirty="0" err="1" smtClean="0"/>
            <a:t>MBNQA</a:t>
          </a:r>
          <a:endParaRPr lang="en-TT" sz="1800" b="0" kern="1200" dirty="0"/>
        </a:p>
      </dsp:txBody>
      <dsp:txXfrm>
        <a:off x="3096349" y="2266545"/>
        <a:ext cx="1666807" cy="2890647"/>
      </dsp:txXfrm>
    </dsp:sp>
    <dsp:sp modelId="{2F7F9E16-820D-4663-82BB-F1A8758415D3}">
      <dsp:nvSpPr>
        <dsp:cNvPr id="0" name=""/>
        <dsp:cNvSpPr/>
      </dsp:nvSpPr>
      <dsp:spPr>
        <a:xfrm>
          <a:off x="4824538" y="1368154"/>
          <a:ext cx="510235" cy="510235"/>
        </a:xfrm>
        <a:prstGeom prst="ellipse">
          <a:avLst/>
        </a:prstGeom>
        <a:gradFill rotWithShape="0">
          <a:gsLst>
            <a:gs pos="0">
              <a:schemeClr val="accent5">
                <a:hueOff val="0"/>
                <a:satOff val="0"/>
                <a:lumOff val="0"/>
                <a:alphaOff val="0"/>
                <a:tint val="43000"/>
                <a:satMod val="165000"/>
              </a:schemeClr>
            </a:gs>
            <a:gs pos="55000">
              <a:schemeClr val="accent5">
                <a:hueOff val="0"/>
                <a:satOff val="0"/>
                <a:lumOff val="0"/>
                <a:alphaOff val="0"/>
                <a:tint val="83000"/>
                <a:satMod val="155000"/>
              </a:schemeClr>
            </a:gs>
            <a:gs pos="100000">
              <a:schemeClr val="accent5">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5">
              <a:hueOff val="0"/>
              <a:satOff val="0"/>
              <a:lumOff val="0"/>
              <a:alphaOff val="0"/>
              <a:satMod val="115000"/>
            </a:schemeClr>
          </a:contourClr>
        </a:sp3d>
      </dsp:spPr>
      <dsp:style>
        <a:lnRef idx="0">
          <a:scrgbClr r="0" g="0" b="0"/>
        </a:lnRef>
        <a:fillRef idx="3">
          <a:scrgbClr r="0" g="0" b="0"/>
        </a:fillRef>
        <a:effectRef idx="3">
          <a:scrgbClr r="0" g="0" b="0"/>
        </a:effectRef>
        <a:fontRef idx="minor">
          <a:schemeClr val="lt1"/>
        </a:fontRef>
      </dsp:style>
    </dsp:sp>
    <dsp:sp modelId="{AAD15E5D-420B-42E6-A3F8-271D47AF03F3}">
      <dsp:nvSpPr>
        <dsp:cNvPr id="0" name=""/>
        <dsp:cNvSpPr/>
      </dsp:nvSpPr>
      <dsp:spPr>
        <a:xfrm>
          <a:off x="4896373" y="1834482"/>
          <a:ext cx="1584346" cy="3199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363" tIns="0" rIns="0" bIns="0" numCol="1" spcCol="1270" anchor="t" anchorCtr="0">
          <a:noAutofit/>
        </a:bodyPr>
        <a:lstStyle/>
        <a:p>
          <a:pPr lvl="0" algn="l" defTabSz="800100">
            <a:lnSpc>
              <a:spcPct val="90000"/>
            </a:lnSpc>
            <a:spcBef>
              <a:spcPct val="0"/>
            </a:spcBef>
            <a:spcAft>
              <a:spcPct val="35000"/>
            </a:spcAft>
          </a:pPr>
          <a:r>
            <a:rPr lang="en-TT" sz="1800" b="0" kern="1200" dirty="0" smtClean="0"/>
            <a:t>Applied PDSA at macro and micro  organisational level</a:t>
          </a:r>
          <a:endParaRPr lang="en-TT" sz="1800" b="0" kern="1200" dirty="0"/>
        </a:p>
      </dsp:txBody>
      <dsp:txXfrm>
        <a:off x="4896373" y="1834482"/>
        <a:ext cx="1584346" cy="3199297"/>
      </dsp:txXfrm>
    </dsp:sp>
    <dsp:sp modelId="{7DFEFA43-7E35-46C8-ABDF-B4AFD70DD101}">
      <dsp:nvSpPr>
        <dsp:cNvPr id="0" name=""/>
        <dsp:cNvSpPr/>
      </dsp:nvSpPr>
      <dsp:spPr>
        <a:xfrm>
          <a:off x="6409754" y="722620"/>
          <a:ext cx="650138" cy="650138"/>
        </a:xfrm>
        <a:prstGeom prst="ellipse">
          <a:avLst/>
        </a:prstGeom>
        <a:gradFill rotWithShape="0">
          <a:gsLst>
            <a:gs pos="0">
              <a:schemeClr val="accent6">
                <a:hueOff val="0"/>
                <a:satOff val="0"/>
                <a:lumOff val="0"/>
                <a:alphaOff val="0"/>
                <a:tint val="43000"/>
                <a:satMod val="165000"/>
              </a:schemeClr>
            </a:gs>
            <a:gs pos="55000">
              <a:schemeClr val="accent6">
                <a:hueOff val="0"/>
                <a:satOff val="0"/>
                <a:lumOff val="0"/>
                <a:alphaOff val="0"/>
                <a:tint val="83000"/>
                <a:satMod val="155000"/>
              </a:schemeClr>
            </a:gs>
            <a:gs pos="100000">
              <a:schemeClr val="accent6">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6">
              <a:hueOff val="0"/>
              <a:satOff val="0"/>
              <a:lumOff val="0"/>
              <a:alphaOff val="0"/>
              <a:satMod val="115000"/>
            </a:schemeClr>
          </a:contourClr>
        </a:sp3d>
      </dsp:spPr>
      <dsp:style>
        <a:lnRef idx="0">
          <a:scrgbClr r="0" g="0" b="0"/>
        </a:lnRef>
        <a:fillRef idx="3">
          <a:scrgbClr r="0" g="0" b="0"/>
        </a:fillRef>
        <a:effectRef idx="3">
          <a:scrgbClr r="0" g="0" b="0"/>
        </a:effectRef>
        <a:fontRef idx="minor">
          <a:schemeClr val="lt1"/>
        </a:fontRef>
      </dsp:style>
    </dsp:sp>
    <dsp:sp modelId="{FC68C836-F153-4E7A-BF9E-95E5C7392B4F}">
      <dsp:nvSpPr>
        <dsp:cNvPr id="0" name=""/>
        <dsp:cNvSpPr/>
      </dsp:nvSpPr>
      <dsp:spPr>
        <a:xfrm>
          <a:off x="6583680" y="1364729"/>
          <a:ext cx="1645920" cy="3785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495" tIns="0" rIns="0" bIns="0" numCol="1" spcCol="1270" anchor="t" anchorCtr="0">
          <a:noAutofit/>
        </a:bodyPr>
        <a:lstStyle/>
        <a:p>
          <a:pPr lvl="0" algn="l" defTabSz="800100">
            <a:lnSpc>
              <a:spcPct val="90000"/>
            </a:lnSpc>
            <a:spcBef>
              <a:spcPct val="0"/>
            </a:spcBef>
            <a:spcAft>
              <a:spcPct val="35000"/>
            </a:spcAft>
          </a:pPr>
          <a:r>
            <a:rPr lang="en-TT" sz="1800" b="0" kern="1200" dirty="0" smtClean="0"/>
            <a:t>Phases of the Quality Journey </a:t>
          </a:r>
          <a:endParaRPr lang="en-TT" sz="1800" b="0" kern="1200" dirty="0"/>
        </a:p>
      </dsp:txBody>
      <dsp:txXfrm>
        <a:off x="6583680" y="1364729"/>
        <a:ext cx="1645920" cy="378561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30851C-8515-45F8-AA34-690F9D6922E0}">
      <dsp:nvSpPr>
        <dsp:cNvPr id="0" name=""/>
        <dsp:cNvSpPr/>
      </dsp:nvSpPr>
      <dsp:spPr>
        <a:xfrm>
          <a:off x="4762861" y="3096340"/>
          <a:ext cx="2959558" cy="1757149"/>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11026182"/>
              <a:satOff val="17881"/>
              <a:lumOff val="131"/>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smtClean="0"/>
            <a:t>Documentation of the QMS in a Quality Manual </a:t>
          </a:r>
          <a:endParaRPr lang="en-US" sz="1200" b="1" kern="1200" dirty="0"/>
        </a:p>
        <a:p>
          <a:pPr marL="114300" lvl="1" indent="-114300" algn="l" defTabSz="533400">
            <a:lnSpc>
              <a:spcPct val="90000"/>
            </a:lnSpc>
            <a:spcBef>
              <a:spcPct val="0"/>
            </a:spcBef>
            <a:spcAft>
              <a:spcPct val="15000"/>
            </a:spcAft>
            <a:buChar char="••"/>
          </a:pPr>
          <a:r>
            <a:rPr lang="en-US" sz="1200" b="1" kern="1200" dirty="0" smtClean="0"/>
            <a:t>Training &amp; Sensitisation of Staff</a:t>
          </a:r>
          <a:endParaRPr lang="en-US" sz="1200" b="1" kern="1200" dirty="0"/>
        </a:p>
        <a:p>
          <a:pPr marL="114300" lvl="1" indent="-114300" algn="l" defTabSz="533400">
            <a:lnSpc>
              <a:spcPct val="90000"/>
            </a:lnSpc>
            <a:spcBef>
              <a:spcPct val="0"/>
            </a:spcBef>
            <a:spcAft>
              <a:spcPct val="15000"/>
            </a:spcAft>
            <a:buChar char="••"/>
          </a:pPr>
          <a:r>
            <a:rPr lang="en-US" sz="1200" b="1" kern="1200" dirty="0"/>
            <a:t>Enhancement of Processes/Procedures</a:t>
          </a:r>
        </a:p>
      </dsp:txBody>
      <dsp:txXfrm>
        <a:off x="5650729" y="3535627"/>
        <a:ext cx="2071690" cy="1317862"/>
      </dsp:txXfrm>
    </dsp:sp>
    <dsp:sp modelId="{F8C5EE4F-091A-4561-9EF3-930381636359}">
      <dsp:nvSpPr>
        <dsp:cNvPr id="0" name=""/>
        <dsp:cNvSpPr/>
      </dsp:nvSpPr>
      <dsp:spPr>
        <a:xfrm>
          <a:off x="586420" y="3312373"/>
          <a:ext cx="2800327" cy="1566366"/>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16539272"/>
              <a:satOff val="26822"/>
              <a:lumOff val="197"/>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GB" sz="1200" b="1" kern="1200" dirty="0"/>
            <a:t>Evaluation of Quality Management System</a:t>
          </a:r>
          <a:endParaRPr lang="en-US" sz="1200" b="1" kern="1200" dirty="0"/>
        </a:p>
      </dsp:txBody>
      <dsp:txXfrm>
        <a:off x="586420" y="3703964"/>
        <a:ext cx="1960229" cy="1174774"/>
      </dsp:txXfrm>
    </dsp:sp>
    <dsp:sp modelId="{D8FAAA12-E276-4A36-BE7A-DB5CDFB512E4}">
      <dsp:nvSpPr>
        <dsp:cNvPr id="0" name=""/>
        <dsp:cNvSpPr/>
      </dsp:nvSpPr>
      <dsp:spPr>
        <a:xfrm>
          <a:off x="4684516" y="-22624"/>
          <a:ext cx="2742656" cy="1566366"/>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5513091"/>
              <a:satOff val="8941"/>
              <a:lumOff val="66"/>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a:t>Process Mapping Initiative </a:t>
          </a:r>
        </a:p>
      </dsp:txBody>
      <dsp:txXfrm>
        <a:off x="5507313" y="-22624"/>
        <a:ext cx="1919859" cy="1174774"/>
      </dsp:txXfrm>
    </dsp:sp>
    <dsp:sp modelId="{41060461-2350-4830-80DC-48960CFFCA62}">
      <dsp:nvSpPr>
        <dsp:cNvPr id="0" name=""/>
        <dsp:cNvSpPr/>
      </dsp:nvSpPr>
      <dsp:spPr>
        <a:xfrm>
          <a:off x="738638" y="-22624"/>
          <a:ext cx="2833165" cy="1566366"/>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 </a:t>
          </a:r>
          <a:r>
            <a:rPr lang="en-GB" sz="1200" b="1" kern="1200" dirty="0"/>
            <a:t>Continuous Improvement of the Quality Management System</a:t>
          </a:r>
          <a:endParaRPr lang="en-US" sz="1200" b="1" kern="1200" dirty="0"/>
        </a:p>
      </dsp:txBody>
      <dsp:txXfrm>
        <a:off x="738638" y="-22624"/>
        <a:ext cx="1983215" cy="1174774"/>
      </dsp:txXfrm>
    </dsp:sp>
    <dsp:sp modelId="{2D590605-86DF-443F-83FF-FBF75D6800C6}">
      <dsp:nvSpPr>
        <dsp:cNvPr id="0" name=""/>
        <dsp:cNvSpPr/>
      </dsp:nvSpPr>
      <dsp:spPr>
        <a:xfrm>
          <a:off x="2098572" y="429247"/>
          <a:ext cx="1957115" cy="1875006"/>
        </a:xfrm>
        <a:prstGeom prst="pieWedge">
          <a:avLst/>
        </a:prstGeom>
        <a:gradFill rotWithShape="0">
          <a:gsLst>
            <a:gs pos="0">
              <a:schemeClr val="accent3">
                <a:hueOff val="0"/>
                <a:satOff val="0"/>
                <a:lumOff val="0"/>
                <a:alphaOff val="0"/>
                <a:tint val="43000"/>
                <a:satMod val="165000"/>
              </a:schemeClr>
            </a:gs>
            <a:gs pos="55000">
              <a:schemeClr val="accent3">
                <a:hueOff val="0"/>
                <a:satOff val="0"/>
                <a:lumOff val="0"/>
                <a:alphaOff val="0"/>
                <a:tint val="83000"/>
                <a:satMod val="155000"/>
              </a:schemeClr>
            </a:gs>
            <a:gs pos="100000">
              <a:schemeClr val="accent3">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a:t>Stage 4: Act</a:t>
          </a:r>
        </a:p>
      </dsp:txBody>
      <dsp:txXfrm>
        <a:off x="2098572" y="429247"/>
        <a:ext cx="1957115" cy="1875006"/>
      </dsp:txXfrm>
    </dsp:sp>
    <dsp:sp modelId="{1E12BBEC-47C2-4D27-83E6-F515F0183B6B}">
      <dsp:nvSpPr>
        <dsp:cNvPr id="0" name=""/>
        <dsp:cNvSpPr/>
      </dsp:nvSpPr>
      <dsp:spPr>
        <a:xfrm rot="5400000">
          <a:off x="4184647" y="290187"/>
          <a:ext cx="1818818" cy="1958514"/>
        </a:xfrm>
        <a:prstGeom prst="pieWedge">
          <a:avLst/>
        </a:prstGeom>
        <a:gradFill rotWithShape="0">
          <a:gsLst>
            <a:gs pos="0">
              <a:schemeClr val="accent3">
                <a:hueOff val="-5513091"/>
                <a:satOff val="8941"/>
                <a:lumOff val="66"/>
                <a:alphaOff val="0"/>
                <a:tint val="43000"/>
                <a:satMod val="165000"/>
              </a:schemeClr>
            </a:gs>
            <a:gs pos="55000">
              <a:schemeClr val="accent3">
                <a:hueOff val="-5513091"/>
                <a:satOff val="8941"/>
                <a:lumOff val="66"/>
                <a:alphaOff val="0"/>
                <a:tint val="83000"/>
                <a:satMod val="155000"/>
              </a:schemeClr>
            </a:gs>
            <a:gs pos="100000">
              <a:schemeClr val="accent3">
                <a:hueOff val="-5513091"/>
                <a:satOff val="8941"/>
                <a:lumOff val="66"/>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a:t>Stage 1: Plan</a:t>
          </a:r>
        </a:p>
      </dsp:txBody>
      <dsp:txXfrm rot="5400000">
        <a:off x="4184647" y="290187"/>
        <a:ext cx="1818818" cy="1958514"/>
      </dsp:txXfrm>
    </dsp:sp>
    <dsp:sp modelId="{242D1E52-6AA2-48DD-AC99-93EDACFDFF8D}">
      <dsp:nvSpPr>
        <dsp:cNvPr id="0" name=""/>
        <dsp:cNvSpPr/>
      </dsp:nvSpPr>
      <dsp:spPr>
        <a:xfrm rot="10800000">
          <a:off x="4042800" y="2232253"/>
          <a:ext cx="1977462" cy="1576412"/>
        </a:xfrm>
        <a:prstGeom prst="pieWedge">
          <a:avLst/>
        </a:prstGeom>
        <a:gradFill rotWithShape="0">
          <a:gsLst>
            <a:gs pos="0">
              <a:schemeClr val="accent3">
                <a:hueOff val="-11026182"/>
                <a:satOff val="17881"/>
                <a:lumOff val="131"/>
                <a:alphaOff val="0"/>
                <a:tint val="43000"/>
                <a:satMod val="165000"/>
              </a:schemeClr>
            </a:gs>
            <a:gs pos="55000">
              <a:schemeClr val="accent3">
                <a:hueOff val="-11026182"/>
                <a:satOff val="17881"/>
                <a:lumOff val="131"/>
                <a:alphaOff val="0"/>
                <a:tint val="83000"/>
                <a:satMod val="155000"/>
              </a:schemeClr>
            </a:gs>
            <a:gs pos="100000">
              <a:schemeClr val="accent3">
                <a:hueOff val="-11026182"/>
                <a:satOff val="17881"/>
                <a:lumOff val="131"/>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a:t>Stage 2: Do </a:t>
          </a:r>
        </a:p>
      </dsp:txBody>
      <dsp:txXfrm rot="10800000">
        <a:off x="4042800" y="2232253"/>
        <a:ext cx="1977462" cy="1576412"/>
      </dsp:txXfrm>
    </dsp:sp>
    <dsp:sp modelId="{309F766F-ACE4-47C3-8C34-2309DDC08D47}">
      <dsp:nvSpPr>
        <dsp:cNvPr id="0" name=""/>
        <dsp:cNvSpPr/>
      </dsp:nvSpPr>
      <dsp:spPr>
        <a:xfrm rot="16200000">
          <a:off x="2326619" y="2076216"/>
          <a:ext cx="1507931" cy="1819984"/>
        </a:xfrm>
        <a:prstGeom prst="pieWedge">
          <a:avLst/>
        </a:prstGeom>
        <a:gradFill rotWithShape="0">
          <a:gsLst>
            <a:gs pos="0">
              <a:schemeClr val="accent3">
                <a:hueOff val="-16539272"/>
                <a:satOff val="26822"/>
                <a:lumOff val="197"/>
                <a:alphaOff val="0"/>
                <a:tint val="43000"/>
                <a:satMod val="165000"/>
              </a:schemeClr>
            </a:gs>
            <a:gs pos="55000">
              <a:schemeClr val="accent3">
                <a:hueOff val="-16539272"/>
                <a:satOff val="26822"/>
                <a:lumOff val="197"/>
                <a:alphaOff val="0"/>
                <a:tint val="83000"/>
                <a:satMod val="155000"/>
              </a:schemeClr>
            </a:gs>
            <a:gs pos="100000">
              <a:schemeClr val="accent3">
                <a:hueOff val="-16539272"/>
                <a:satOff val="26822"/>
                <a:lumOff val="197"/>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a:t>Stage 3: Study </a:t>
          </a:r>
        </a:p>
      </dsp:txBody>
      <dsp:txXfrm rot="16200000">
        <a:off x="2326619" y="2076216"/>
        <a:ext cx="1507931" cy="1819984"/>
      </dsp:txXfrm>
    </dsp:sp>
    <dsp:sp modelId="{BD77902A-6C9B-46AA-962E-1D891244F62E}">
      <dsp:nvSpPr>
        <dsp:cNvPr id="0" name=""/>
        <dsp:cNvSpPr/>
      </dsp:nvSpPr>
      <dsp:spPr>
        <a:xfrm>
          <a:off x="3748906" y="2031978"/>
          <a:ext cx="731786" cy="636336"/>
        </a:xfrm>
        <a:prstGeom prst="circularArrow">
          <a:avLst/>
        </a:prstGeom>
        <a:solidFill>
          <a:schemeClr val="accent3">
            <a:tint val="40000"/>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0C801697-2B69-4059-A19D-37C7A863371B}">
      <dsp:nvSpPr>
        <dsp:cNvPr id="0" name=""/>
        <dsp:cNvSpPr/>
      </dsp:nvSpPr>
      <dsp:spPr>
        <a:xfrm rot="10800000">
          <a:off x="3754760" y="2160241"/>
          <a:ext cx="731786" cy="636336"/>
        </a:xfrm>
        <a:prstGeom prst="circularArrow">
          <a:avLst/>
        </a:prstGeom>
        <a:solidFill>
          <a:schemeClr val="accent3">
            <a:tint val="40000"/>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3D216A3-B296-4665-BDC6-CA5F03ED0B33}">
      <dsp:nvSpPr>
        <dsp:cNvPr id="0" name=""/>
        <dsp:cNvSpPr/>
      </dsp:nvSpPr>
      <dsp:spPr>
        <a:xfrm>
          <a:off x="2818651" y="47290"/>
          <a:ext cx="2572500" cy="2459087"/>
        </a:xfrm>
        <a:prstGeom prst="ellipse">
          <a:avLst/>
        </a:prstGeom>
        <a:solidFill>
          <a:schemeClr val="accent2">
            <a:alpha val="50000"/>
            <a:hueOff val="0"/>
            <a:satOff val="0"/>
            <a:lumOff val="0"/>
            <a:alphaOff val="0"/>
          </a:schemeClr>
        </a:solidFill>
        <a:ln>
          <a:noFill/>
        </a:ln>
        <a:effectLst>
          <a:outerShdw blurRad="51500" dist="254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TT" sz="1200" b="0" kern="1200" dirty="0" smtClean="0"/>
            <a:t>Highlighted strengths and weaknesses within current UTT structures </a:t>
          </a:r>
          <a:endParaRPr lang="en-TT" sz="1200" b="0" kern="1200" dirty="0"/>
        </a:p>
      </dsp:txBody>
      <dsp:txXfrm>
        <a:off x="3115478" y="378321"/>
        <a:ext cx="1978846" cy="780287"/>
      </dsp:txXfrm>
    </dsp:sp>
    <dsp:sp modelId="{7D1CE030-9DA3-4C8A-B249-06ADACC28521}">
      <dsp:nvSpPr>
        <dsp:cNvPr id="0" name=""/>
        <dsp:cNvSpPr/>
      </dsp:nvSpPr>
      <dsp:spPr>
        <a:xfrm>
          <a:off x="3766452" y="1134963"/>
          <a:ext cx="2852246" cy="2459087"/>
        </a:xfrm>
        <a:prstGeom prst="ellipse">
          <a:avLst/>
        </a:prstGeom>
        <a:solidFill>
          <a:schemeClr val="accent3">
            <a:alpha val="50000"/>
            <a:hueOff val="0"/>
            <a:satOff val="0"/>
            <a:lumOff val="0"/>
            <a:alphaOff val="0"/>
          </a:schemeClr>
        </a:solidFill>
        <a:ln>
          <a:noFill/>
        </a:ln>
        <a:effectLst>
          <a:outerShdw blurRad="51500" dist="254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TT" sz="1200" b="0" kern="1200" dirty="0" smtClean="0"/>
            <a:t>Identified areas for improvement </a:t>
          </a:r>
          <a:endParaRPr lang="en-TT" sz="1200" b="0" kern="1200" dirty="0"/>
        </a:p>
      </dsp:txBody>
      <dsp:txXfrm>
        <a:off x="5302277" y="1418704"/>
        <a:ext cx="1097017" cy="1891605"/>
      </dsp:txXfrm>
    </dsp:sp>
    <dsp:sp modelId="{C46EC1C4-8C90-46E0-AD15-5AE6867401DB}">
      <dsp:nvSpPr>
        <dsp:cNvPr id="0" name=""/>
        <dsp:cNvSpPr/>
      </dsp:nvSpPr>
      <dsp:spPr>
        <a:xfrm>
          <a:off x="2736297" y="2088222"/>
          <a:ext cx="2683749" cy="2459087"/>
        </a:xfrm>
        <a:prstGeom prst="ellipse">
          <a:avLst/>
        </a:prstGeom>
        <a:solidFill>
          <a:schemeClr val="accent4">
            <a:alpha val="50000"/>
            <a:hueOff val="0"/>
            <a:satOff val="0"/>
            <a:lumOff val="0"/>
            <a:alphaOff val="0"/>
          </a:schemeClr>
        </a:solidFill>
        <a:ln>
          <a:noFill/>
        </a:ln>
        <a:effectLst>
          <a:outerShdw blurRad="51500" dist="254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TT" sz="1200" b="0" kern="1200" dirty="0" smtClean="0"/>
            <a:t>Promoted enhanced buy-in from staff as it related to documentation</a:t>
          </a:r>
          <a:endParaRPr lang="en-TT" sz="1200" b="0" kern="1200" dirty="0"/>
        </a:p>
      </dsp:txBody>
      <dsp:txXfrm>
        <a:off x="3045960" y="3435991"/>
        <a:ext cx="2064422" cy="780287"/>
      </dsp:txXfrm>
    </dsp:sp>
    <dsp:sp modelId="{57CC2CDB-9A26-425E-97D3-D0E08E4E94F5}">
      <dsp:nvSpPr>
        <dsp:cNvPr id="0" name=""/>
        <dsp:cNvSpPr/>
      </dsp:nvSpPr>
      <dsp:spPr>
        <a:xfrm>
          <a:off x="1594524" y="1080125"/>
          <a:ext cx="2812654" cy="2459087"/>
        </a:xfrm>
        <a:prstGeom prst="ellipse">
          <a:avLst/>
        </a:prstGeom>
        <a:solidFill>
          <a:schemeClr val="accent5">
            <a:alpha val="50000"/>
            <a:hueOff val="0"/>
            <a:satOff val="0"/>
            <a:lumOff val="0"/>
            <a:alphaOff val="0"/>
          </a:schemeClr>
        </a:solidFill>
        <a:ln>
          <a:noFill/>
        </a:ln>
        <a:effectLst>
          <a:outerShdw blurRad="51500" dist="254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TT" sz="1200" b="0" kern="1200" dirty="0" smtClean="0">
              <a:effectLst/>
            </a:rPr>
            <a:t>Engendered a commitment to quality improvement </a:t>
          </a:r>
          <a:endParaRPr lang="en-TT" sz="1200" b="0" kern="1200" dirty="0">
            <a:effectLst/>
          </a:endParaRPr>
        </a:p>
      </dsp:txBody>
      <dsp:txXfrm>
        <a:off x="1810882" y="1363866"/>
        <a:ext cx="1081790" cy="189160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76514A-FC00-4A34-9EB9-D629983EC8A8}">
      <dsp:nvSpPr>
        <dsp:cNvPr id="0" name=""/>
        <dsp:cNvSpPr/>
      </dsp:nvSpPr>
      <dsp:spPr>
        <a:xfrm>
          <a:off x="3112299" y="2099015"/>
          <a:ext cx="2005000" cy="2005000"/>
        </a:xfrm>
        <a:prstGeom prst="ellipse">
          <a:avLst/>
        </a:prstGeom>
        <a:solidFill>
          <a:schemeClr val="accent2">
            <a:hueOff val="0"/>
            <a:satOff val="0"/>
            <a:lumOff val="0"/>
            <a:alphaOff val="0"/>
          </a:schemeClr>
        </a:solidFill>
        <a:ln>
          <a:noFill/>
        </a:ln>
        <a:effectLst>
          <a:outerShdw blurRad="51500" dist="254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TT" sz="1400" b="1" kern="1200" dirty="0" smtClean="0"/>
            <a:t>Continuous Improvement </a:t>
          </a:r>
          <a:endParaRPr lang="en-TT" sz="1400" b="1" kern="1200" dirty="0"/>
        </a:p>
      </dsp:txBody>
      <dsp:txXfrm>
        <a:off x="3112299" y="2099015"/>
        <a:ext cx="2005000" cy="2005000"/>
      </dsp:txXfrm>
    </dsp:sp>
    <dsp:sp modelId="{393CBC19-0305-453C-965E-F0A095343896}">
      <dsp:nvSpPr>
        <dsp:cNvPr id="0" name=""/>
        <dsp:cNvSpPr/>
      </dsp:nvSpPr>
      <dsp:spPr>
        <a:xfrm rot="11700000">
          <a:off x="1596337" y="2340829"/>
          <a:ext cx="1491676" cy="571425"/>
        </a:xfrm>
        <a:prstGeom prst="lef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36D5F3D8-1C12-4232-B650-E093997AA0A8}">
      <dsp:nvSpPr>
        <dsp:cNvPr id="0" name=""/>
        <dsp:cNvSpPr/>
      </dsp:nvSpPr>
      <dsp:spPr>
        <a:xfrm>
          <a:off x="669375" y="1671604"/>
          <a:ext cx="1904750" cy="1523800"/>
        </a:xfrm>
        <a:prstGeom prst="roundRect">
          <a:avLst>
            <a:gd name="adj" fmla="val 10000"/>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TT" sz="1400" b="1" kern="1200" dirty="0" smtClean="0"/>
            <a:t>Communication of information required for planning, operating and controlling </a:t>
          </a:r>
          <a:endParaRPr lang="en-TT" sz="1400" b="1" kern="1200" dirty="0"/>
        </a:p>
      </dsp:txBody>
      <dsp:txXfrm>
        <a:off x="669375" y="1671604"/>
        <a:ext cx="1904750" cy="1523800"/>
      </dsp:txXfrm>
    </dsp:sp>
    <dsp:sp modelId="{A33A1952-9432-4A4A-8601-16AE8A52AAF8}">
      <dsp:nvSpPr>
        <dsp:cNvPr id="0" name=""/>
        <dsp:cNvSpPr/>
      </dsp:nvSpPr>
      <dsp:spPr>
        <a:xfrm rot="14700000">
          <a:off x="2593391" y="1152586"/>
          <a:ext cx="1491676" cy="571425"/>
        </a:xfrm>
        <a:prstGeom prst="leftArrow">
          <a:avLst>
            <a:gd name="adj1" fmla="val 60000"/>
            <a:gd name="adj2" fmla="val 50000"/>
          </a:avLst>
        </a:prstGeom>
        <a:solidFill>
          <a:schemeClr val="accent3">
            <a:hueOff val="-5513091"/>
            <a:satOff val="8941"/>
            <a:lumOff val="66"/>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277833A5-EDA9-4B30-AED0-B8DE8E9B24C9}">
      <dsp:nvSpPr>
        <dsp:cNvPr id="0" name=""/>
        <dsp:cNvSpPr/>
      </dsp:nvSpPr>
      <dsp:spPr>
        <a:xfrm>
          <a:off x="2071649" y="440"/>
          <a:ext cx="1904750" cy="1523800"/>
        </a:xfrm>
        <a:prstGeom prst="roundRect">
          <a:avLst>
            <a:gd name="adj" fmla="val 10000"/>
          </a:avLst>
        </a:prstGeom>
        <a:solidFill>
          <a:schemeClr val="accent3">
            <a:hueOff val="-5513091"/>
            <a:satOff val="8941"/>
            <a:lumOff val="66"/>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TT" sz="1400" b="1" kern="1200" dirty="0" smtClean="0"/>
            <a:t>Provision of evidence of conformity</a:t>
          </a:r>
          <a:endParaRPr lang="en-TT" sz="1400" b="1" kern="1200" dirty="0"/>
        </a:p>
      </dsp:txBody>
      <dsp:txXfrm>
        <a:off x="2071649" y="440"/>
        <a:ext cx="1904750" cy="1523800"/>
      </dsp:txXfrm>
    </dsp:sp>
    <dsp:sp modelId="{B069D639-562A-4379-AC6E-DFC7132CDA18}">
      <dsp:nvSpPr>
        <dsp:cNvPr id="0" name=""/>
        <dsp:cNvSpPr/>
      </dsp:nvSpPr>
      <dsp:spPr>
        <a:xfrm rot="17700000">
          <a:off x="4144531" y="1152586"/>
          <a:ext cx="1491676" cy="571425"/>
        </a:xfrm>
        <a:prstGeom prst="leftArrow">
          <a:avLst>
            <a:gd name="adj1" fmla="val 60000"/>
            <a:gd name="adj2" fmla="val 50000"/>
          </a:avLst>
        </a:prstGeom>
        <a:solidFill>
          <a:schemeClr val="accent3">
            <a:hueOff val="-11026182"/>
            <a:satOff val="17881"/>
            <a:lumOff val="131"/>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A61FDCE-52E1-4AC3-843C-650CB498C917}">
      <dsp:nvSpPr>
        <dsp:cNvPr id="0" name=""/>
        <dsp:cNvSpPr/>
      </dsp:nvSpPr>
      <dsp:spPr>
        <a:xfrm>
          <a:off x="4253200" y="440"/>
          <a:ext cx="1904750" cy="1523800"/>
        </a:xfrm>
        <a:prstGeom prst="roundRect">
          <a:avLst>
            <a:gd name="adj" fmla="val 10000"/>
          </a:avLst>
        </a:prstGeom>
        <a:solidFill>
          <a:schemeClr val="accent3">
            <a:hueOff val="-11026182"/>
            <a:satOff val="17881"/>
            <a:lumOff val="131"/>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TT" sz="1400" b="1" kern="1200" dirty="0" smtClean="0"/>
            <a:t>Documentation of best way of performing an activity</a:t>
          </a:r>
          <a:endParaRPr lang="en-TT" sz="1400" b="1" kern="1200" dirty="0"/>
        </a:p>
      </dsp:txBody>
      <dsp:txXfrm>
        <a:off x="4253200" y="440"/>
        <a:ext cx="1904750" cy="1523800"/>
      </dsp:txXfrm>
    </dsp:sp>
    <dsp:sp modelId="{EF7EA3C0-2250-4B42-B7CE-DC7B7DA47C3B}">
      <dsp:nvSpPr>
        <dsp:cNvPr id="0" name=""/>
        <dsp:cNvSpPr/>
      </dsp:nvSpPr>
      <dsp:spPr>
        <a:xfrm rot="20700000">
          <a:off x="5141586" y="2340829"/>
          <a:ext cx="1491676" cy="571425"/>
        </a:xfrm>
        <a:prstGeom prst="leftArrow">
          <a:avLst>
            <a:gd name="adj1" fmla="val 60000"/>
            <a:gd name="adj2" fmla="val 50000"/>
          </a:avLst>
        </a:prstGeom>
        <a:solidFill>
          <a:schemeClr val="accent3">
            <a:hueOff val="-16539272"/>
            <a:satOff val="26822"/>
            <a:lumOff val="197"/>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E12AE738-C4CE-4E74-9351-DB877970118E}">
      <dsp:nvSpPr>
        <dsp:cNvPr id="0" name=""/>
        <dsp:cNvSpPr/>
      </dsp:nvSpPr>
      <dsp:spPr>
        <a:xfrm>
          <a:off x="5655473" y="1671604"/>
          <a:ext cx="1904750" cy="1523800"/>
        </a:xfrm>
        <a:prstGeom prst="roundRect">
          <a:avLst>
            <a:gd name="adj" fmla="val 10000"/>
          </a:avLst>
        </a:prstGeom>
        <a:solidFill>
          <a:schemeClr val="accent3">
            <a:hueOff val="-16539272"/>
            <a:satOff val="26822"/>
            <a:lumOff val="197"/>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TT" sz="1400" b="1" kern="1200" dirty="0" smtClean="0"/>
            <a:t>Consistency of Performance </a:t>
          </a:r>
          <a:endParaRPr lang="en-TT" sz="1400" b="1" kern="1200" dirty="0"/>
        </a:p>
      </dsp:txBody>
      <dsp:txXfrm>
        <a:off x="5655473" y="1671604"/>
        <a:ext cx="1904750" cy="152380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DAD0DBB-4181-4925-A089-F89D53860E76}">
      <dsp:nvSpPr>
        <dsp:cNvPr id="0" name=""/>
        <dsp:cNvSpPr/>
      </dsp:nvSpPr>
      <dsp:spPr>
        <a:xfrm>
          <a:off x="3098548" y="1718824"/>
          <a:ext cx="2039904" cy="1147348"/>
        </a:xfrm>
        <a:prstGeom prst="ellipse">
          <a:avLst/>
        </a:prstGeom>
        <a:gradFill rotWithShape="0">
          <a:gsLst>
            <a:gs pos="0">
              <a:schemeClr val="accent2">
                <a:hueOff val="0"/>
                <a:satOff val="0"/>
                <a:lumOff val="0"/>
                <a:alphaOff val="0"/>
                <a:tint val="43000"/>
                <a:satMod val="165000"/>
              </a:schemeClr>
            </a:gs>
            <a:gs pos="55000">
              <a:schemeClr val="accent2">
                <a:hueOff val="0"/>
                <a:satOff val="0"/>
                <a:lumOff val="0"/>
                <a:alphaOff val="0"/>
                <a:tint val="83000"/>
                <a:satMod val="155000"/>
              </a:schemeClr>
            </a:gs>
            <a:gs pos="100000">
              <a:schemeClr val="accent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2">
              <a:hueOff val="0"/>
              <a:satOff val="0"/>
              <a:lumOff val="0"/>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TT" sz="1400" b="1" kern="1200" dirty="0" smtClean="0"/>
            <a:t>Evaluation and Continuous Improvement  of the QMS </a:t>
          </a:r>
          <a:endParaRPr lang="en-TT" sz="1400" b="1" kern="1200" dirty="0"/>
        </a:p>
      </dsp:txBody>
      <dsp:txXfrm>
        <a:off x="3098548" y="1718824"/>
        <a:ext cx="2039904" cy="1147348"/>
      </dsp:txXfrm>
    </dsp:sp>
    <dsp:sp modelId="{BCA81C2C-F72B-49FB-8C94-F901C1935DBC}">
      <dsp:nvSpPr>
        <dsp:cNvPr id="0" name=""/>
        <dsp:cNvSpPr/>
      </dsp:nvSpPr>
      <dsp:spPr>
        <a:xfrm rot="16280244">
          <a:off x="4010814" y="1282517"/>
          <a:ext cx="252961" cy="409872"/>
        </a:xfrm>
        <a:prstGeom prst="rightArrow">
          <a:avLst>
            <a:gd name="adj1" fmla="val 60000"/>
            <a:gd name="adj2" fmla="val 50000"/>
          </a:avLst>
        </a:prstGeom>
        <a:gradFill rotWithShape="0">
          <a:gsLst>
            <a:gs pos="0">
              <a:schemeClr val="accent3">
                <a:hueOff val="0"/>
                <a:satOff val="0"/>
                <a:lumOff val="0"/>
                <a:alphaOff val="0"/>
                <a:tint val="43000"/>
                <a:satMod val="165000"/>
              </a:schemeClr>
            </a:gs>
            <a:gs pos="55000">
              <a:schemeClr val="accent3">
                <a:hueOff val="0"/>
                <a:satOff val="0"/>
                <a:lumOff val="0"/>
                <a:alphaOff val="0"/>
                <a:tint val="83000"/>
                <a:satMod val="155000"/>
              </a:schemeClr>
            </a:gs>
            <a:gs pos="100000">
              <a:schemeClr val="accent3">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3">
              <a:hueOff val="0"/>
              <a:satOff val="0"/>
              <a:lumOff val="0"/>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TT" sz="1200" b="1" kern="1200"/>
        </a:p>
      </dsp:txBody>
      <dsp:txXfrm rot="16280244">
        <a:off x="4010814" y="1282517"/>
        <a:ext cx="252961" cy="409872"/>
      </dsp:txXfrm>
    </dsp:sp>
    <dsp:sp modelId="{ECC07BEC-0DD6-4675-ADA3-4B9BA1A52A18}">
      <dsp:nvSpPr>
        <dsp:cNvPr id="0" name=""/>
        <dsp:cNvSpPr/>
      </dsp:nvSpPr>
      <dsp:spPr>
        <a:xfrm>
          <a:off x="3394721" y="36313"/>
          <a:ext cx="1524762" cy="1205507"/>
        </a:xfrm>
        <a:prstGeom prst="ellipse">
          <a:avLst/>
        </a:prstGeom>
        <a:gradFill rotWithShape="0">
          <a:gsLst>
            <a:gs pos="0">
              <a:schemeClr val="accent3">
                <a:hueOff val="0"/>
                <a:satOff val="0"/>
                <a:lumOff val="0"/>
                <a:alphaOff val="0"/>
                <a:tint val="43000"/>
                <a:satMod val="165000"/>
              </a:schemeClr>
            </a:gs>
            <a:gs pos="55000">
              <a:schemeClr val="accent3">
                <a:hueOff val="0"/>
                <a:satOff val="0"/>
                <a:lumOff val="0"/>
                <a:alphaOff val="0"/>
                <a:tint val="83000"/>
                <a:satMod val="155000"/>
              </a:schemeClr>
            </a:gs>
            <a:gs pos="100000">
              <a:schemeClr val="accent3">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3">
              <a:hueOff val="0"/>
              <a:satOff val="0"/>
              <a:lumOff val="0"/>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TT" sz="1400" b="1" kern="1200" dirty="0" smtClean="0"/>
            <a:t>Quality Audits</a:t>
          </a:r>
          <a:endParaRPr lang="en-TT" sz="1400" b="1" kern="1200" dirty="0"/>
        </a:p>
      </dsp:txBody>
      <dsp:txXfrm>
        <a:off x="3394721" y="36313"/>
        <a:ext cx="1524762" cy="1205507"/>
      </dsp:txXfrm>
    </dsp:sp>
    <dsp:sp modelId="{17BF35B4-6DA5-4957-AE7E-B79BBA791E53}">
      <dsp:nvSpPr>
        <dsp:cNvPr id="0" name=""/>
        <dsp:cNvSpPr/>
      </dsp:nvSpPr>
      <dsp:spPr>
        <a:xfrm rot="62586">
          <a:off x="5259095" y="2110988"/>
          <a:ext cx="292030" cy="409872"/>
        </a:xfrm>
        <a:prstGeom prst="rightArrow">
          <a:avLst>
            <a:gd name="adj1" fmla="val 60000"/>
            <a:gd name="adj2" fmla="val 50000"/>
          </a:avLst>
        </a:prstGeom>
        <a:gradFill rotWithShape="0">
          <a:gsLst>
            <a:gs pos="0">
              <a:schemeClr val="accent3">
                <a:hueOff val="-5513091"/>
                <a:satOff val="8941"/>
                <a:lumOff val="66"/>
                <a:alphaOff val="0"/>
                <a:tint val="43000"/>
                <a:satMod val="165000"/>
              </a:schemeClr>
            </a:gs>
            <a:gs pos="55000">
              <a:schemeClr val="accent3">
                <a:hueOff val="-5513091"/>
                <a:satOff val="8941"/>
                <a:lumOff val="66"/>
                <a:alphaOff val="0"/>
                <a:tint val="83000"/>
                <a:satMod val="155000"/>
              </a:schemeClr>
            </a:gs>
            <a:gs pos="100000">
              <a:schemeClr val="accent3">
                <a:hueOff val="-5513091"/>
                <a:satOff val="8941"/>
                <a:lumOff val="66"/>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3">
              <a:hueOff val="-5513091"/>
              <a:satOff val="8941"/>
              <a:lumOff val="66"/>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TT" sz="1200" b="1" kern="1200"/>
        </a:p>
      </dsp:txBody>
      <dsp:txXfrm rot="62586">
        <a:off x="5259095" y="2110988"/>
        <a:ext cx="292030" cy="409872"/>
      </dsp:txXfrm>
    </dsp:sp>
    <dsp:sp modelId="{A108C2B7-4895-417F-8D77-D22659AD5647}">
      <dsp:nvSpPr>
        <dsp:cNvPr id="0" name=""/>
        <dsp:cNvSpPr/>
      </dsp:nvSpPr>
      <dsp:spPr>
        <a:xfrm>
          <a:off x="5688632" y="1732065"/>
          <a:ext cx="1508355" cy="1205507"/>
        </a:xfrm>
        <a:prstGeom prst="ellipse">
          <a:avLst/>
        </a:prstGeom>
        <a:gradFill rotWithShape="0">
          <a:gsLst>
            <a:gs pos="0">
              <a:schemeClr val="accent3">
                <a:hueOff val="-5513091"/>
                <a:satOff val="8941"/>
                <a:lumOff val="66"/>
                <a:alphaOff val="0"/>
                <a:tint val="43000"/>
                <a:satMod val="165000"/>
              </a:schemeClr>
            </a:gs>
            <a:gs pos="55000">
              <a:schemeClr val="accent3">
                <a:hueOff val="-5513091"/>
                <a:satOff val="8941"/>
                <a:lumOff val="66"/>
                <a:alphaOff val="0"/>
                <a:tint val="83000"/>
                <a:satMod val="155000"/>
              </a:schemeClr>
            </a:gs>
            <a:gs pos="100000">
              <a:schemeClr val="accent3">
                <a:hueOff val="-5513091"/>
                <a:satOff val="8941"/>
                <a:lumOff val="66"/>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3">
              <a:hueOff val="-5513091"/>
              <a:satOff val="8941"/>
              <a:lumOff val="66"/>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TT" sz="1400" b="1" kern="1200" dirty="0" smtClean="0"/>
            <a:t>Surveys</a:t>
          </a:r>
          <a:endParaRPr lang="en-TT" sz="1400" b="1" kern="1200" dirty="0"/>
        </a:p>
      </dsp:txBody>
      <dsp:txXfrm>
        <a:off x="5688632" y="1732065"/>
        <a:ext cx="1508355" cy="1205507"/>
      </dsp:txXfrm>
    </dsp:sp>
    <dsp:sp modelId="{775167CE-E35C-4A14-ADE8-D1353D87C8AA}">
      <dsp:nvSpPr>
        <dsp:cNvPr id="0" name=""/>
        <dsp:cNvSpPr/>
      </dsp:nvSpPr>
      <dsp:spPr>
        <a:xfrm rot="5337711">
          <a:off x="4012949" y="2880652"/>
          <a:ext cx="239846" cy="409872"/>
        </a:xfrm>
        <a:prstGeom prst="rightArrow">
          <a:avLst>
            <a:gd name="adj1" fmla="val 60000"/>
            <a:gd name="adj2" fmla="val 50000"/>
          </a:avLst>
        </a:prstGeom>
        <a:gradFill rotWithShape="0">
          <a:gsLst>
            <a:gs pos="0">
              <a:schemeClr val="accent3">
                <a:hueOff val="-11026182"/>
                <a:satOff val="17881"/>
                <a:lumOff val="131"/>
                <a:alphaOff val="0"/>
                <a:tint val="43000"/>
                <a:satMod val="165000"/>
              </a:schemeClr>
            </a:gs>
            <a:gs pos="55000">
              <a:schemeClr val="accent3">
                <a:hueOff val="-11026182"/>
                <a:satOff val="17881"/>
                <a:lumOff val="131"/>
                <a:alphaOff val="0"/>
                <a:tint val="83000"/>
                <a:satMod val="155000"/>
              </a:schemeClr>
            </a:gs>
            <a:gs pos="100000">
              <a:schemeClr val="accent3">
                <a:hueOff val="-11026182"/>
                <a:satOff val="17881"/>
                <a:lumOff val="131"/>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3">
              <a:hueOff val="-11026182"/>
              <a:satOff val="17881"/>
              <a:lumOff val="131"/>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TT" sz="1200" b="1" kern="1200"/>
        </a:p>
      </dsp:txBody>
      <dsp:txXfrm rot="5337711">
        <a:off x="4012949" y="2880652"/>
        <a:ext cx="239846" cy="409872"/>
      </dsp:txXfrm>
    </dsp:sp>
    <dsp:sp modelId="{D5633B73-76FE-4839-B319-13B9EF9D52D7}">
      <dsp:nvSpPr>
        <dsp:cNvPr id="0" name=""/>
        <dsp:cNvSpPr/>
      </dsp:nvSpPr>
      <dsp:spPr>
        <a:xfrm>
          <a:off x="3240359" y="3318565"/>
          <a:ext cx="1815313" cy="1205507"/>
        </a:xfrm>
        <a:prstGeom prst="ellipse">
          <a:avLst/>
        </a:prstGeom>
        <a:gradFill rotWithShape="0">
          <a:gsLst>
            <a:gs pos="0">
              <a:schemeClr val="accent3">
                <a:hueOff val="-11026182"/>
                <a:satOff val="17881"/>
                <a:lumOff val="131"/>
                <a:alphaOff val="0"/>
                <a:tint val="43000"/>
                <a:satMod val="165000"/>
              </a:schemeClr>
            </a:gs>
            <a:gs pos="55000">
              <a:schemeClr val="accent3">
                <a:hueOff val="-11026182"/>
                <a:satOff val="17881"/>
                <a:lumOff val="131"/>
                <a:alphaOff val="0"/>
                <a:tint val="83000"/>
                <a:satMod val="155000"/>
              </a:schemeClr>
            </a:gs>
            <a:gs pos="100000">
              <a:schemeClr val="accent3">
                <a:hueOff val="-11026182"/>
                <a:satOff val="17881"/>
                <a:lumOff val="131"/>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3">
              <a:hueOff val="-11026182"/>
              <a:satOff val="17881"/>
              <a:lumOff val="131"/>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TT" sz="1400" b="1" kern="1200" dirty="0" smtClean="0"/>
            <a:t>Stakeholder Feedback</a:t>
          </a:r>
          <a:endParaRPr lang="en-TT" sz="1400" b="1" kern="1200" dirty="0"/>
        </a:p>
      </dsp:txBody>
      <dsp:txXfrm>
        <a:off x="3240359" y="3318565"/>
        <a:ext cx="1815313" cy="1205507"/>
      </dsp:txXfrm>
    </dsp:sp>
    <dsp:sp modelId="{31A8A69F-396E-4AE9-9A3D-71144515A363}">
      <dsp:nvSpPr>
        <dsp:cNvPr id="0" name=""/>
        <dsp:cNvSpPr/>
      </dsp:nvSpPr>
      <dsp:spPr>
        <a:xfrm rot="10627524">
          <a:off x="2726787" y="2150772"/>
          <a:ext cx="265782" cy="409872"/>
        </a:xfrm>
        <a:prstGeom prst="rightArrow">
          <a:avLst>
            <a:gd name="adj1" fmla="val 60000"/>
            <a:gd name="adj2" fmla="val 50000"/>
          </a:avLst>
        </a:prstGeom>
        <a:gradFill rotWithShape="0">
          <a:gsLst>
            <a:gs pos="0">
              <a:schemeClr val="accent3">
                <a:hueOff val="-16539272"/>
                <a:satOff val="26822"/>
                <a:lumOff val="197"/>
                <a:alphaOff val="0"/>
                <a:tint val="43000"/>
                <a:satMod val="165000"/>
              </a:schemeClr>
            </a:gs>
            <a:gs pos="55000">
              <a:schemeClr val="accent3">
                <a:hueOff val="-16539272"/>
                <a:satOff val="26822"/>
                <a:lumOff val="197"/>
                <a:alphaOff val="0"/>
                <a:tint val="83000"/>
                <a:satMod val="155000"/>
              </a:schemeClr>
            </a:gs>
            <a:gs pos="100000">
              <a:schemeClr val="accent3">
                <a:hueOff val="-16539272"/>
                <a:satOff val="26822"/>
                <a:lumOff val="197"/>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3">
              <a:hueOff val="-16539272"/>
              <a:satOff val="26822"/>
              <a:lumOff val="197"/>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TT" sz="1200" b="1" kern="1200"/>
        </a:p>
      </dsp:txBody>
      <dsp:txXfrm rot="10627524">
        <a:off x="2726787" y="2150772"/>
        <a:ext cx="265782" cy="409872"/>
      </dsp:txXfrm>
    </dsp:sp>
    <dsp:sp modelId="{D5DC2D9F-44AD-4F7D-8163-0322BD2592B9}">
      <dsp:nvSpPr>
        <dsp:cNvPr id="0" name=""/>
        <dsp:cNvSpPr/>
      </dsp:nvSpPr>
      <dsp:spPr>
        <a:xfrm>
          <a:off x="1080112" y="1804071"/>
          <a:ext cx="1523159" cy="1205507"/>
        </a:xfrm>
        <a:prstGeom prst="ellipse">
          <a:avLst/>
        </a:prstGeom>
        <a:gradFill rotWithShape="0">
          <a:gsLst>
            <a:gs pos="0">
              <a:schemeClr val="accent3">
                <a:hueOff val="-16539272"/>
                <a:satOff val="26822"/>
                <a:lumOff val="197"/>
                <a:alphaOff val="0"/>
                <a:tint val="43000"/>
                <a:satMod val="165000"/>
              </a:schemeClr>
            </a:gs>
            <a:gs pos="55000">
              <a:schemeClr val="accent3">
                <a:hueOff val="-16539272"/>
                <a:satOff val="26822"/>
                <a:lumOff val="197"/>
                <a:alphaOff val="0"/>
                <a:tint val="83000"/>
                <a:satMod val="155000"/>
              </a:schemeClr>
            </a:gs>
            <a:gs pos="100000">
              <a:schemeClr val="accent3">
                <a:hueOff val="-16539272"/>
                <a:satOff val="26822"/>
                <a:lumOff val="197"/>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3">
              <a:hueOff val="-16539272"/>
              <a:satOff val="26822"/>
              <a:lumOff val="197"/>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TT" sz="1400" b="1" kern="1200" dirty="0" smtClean="0"/>
            <a:t>QMS review committee </a:t>
          </a:r>
          <a:endParaRPr lang="en-TT" sz="1400" b="1" kern="1200" dirty="0"/>
        </a:p>
      </dsp:txBody>
      <dsp:txXfrm>
        <a:off x="1080112" y="1804071"/>
        <a:ext cx="1523159" cy="1205507"/>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9BC63F-A7CF-470C-B5FB-28F12FDF8818}">
      <dsp:nvSpPr>
        <dsp:cNvPr id="0" name=""/>
        <dsp:cNvSpPr/>
      </dsp:nvSpPr>
      <dsp:spPr>
        <a:xfrm>
          <a:off x="1890548" y="-108141"/>
          <a:ext cx="4448502" cy="4448502"/>
        </a:xfrm>
        <a:prstGeom prst="circularArrow">
          <a:avLst>
            <a:gd name="adj1" fmla="val 4668"/>
            <a:gd name="adj2" fmla="val 272909"/>
            <a:gd name="adj3" fmla="val 12885658"/>
            <a:gd name="adj4" fmla="val 17993941"/>
            <a:gd name="adj5" fmla="val 4847"/>
          </a:avLst>
        </a:prstGeom>
        <a:solidFill>
          <a:schemeClr val="accent5">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24FF38CE-8407-4EFC-A777-099FF79C52F4}">
      <dsp:nvSpPr>
        <dsp:cNvPr id="0" name=""/>
        <dsp:cNvSpPr/>
      </dsp:nvSpPr>
      <dsp:spPr>
        <a:xfrm>
          <a:off x="2654126" y="1207"/>
          <a:ext cx="2921347" cy="1460673"/>
        </a:xfrm>
        <a:prstGeom prst="roundRect">
          <a:avLst/>
        </a:prstGeom>
        <a:solidFill>
          <a:schemeClr val="accent5">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GB" sz="1500" b="1" u="sng" kern="1200" dirty="0" smtClean="0"/>
            <a:t>Plan </a:t>
          </a:r>
        </a:p>
        <a:p>
          <a:pPr lvl="0" algn="ctr" defTabSz="666750" rtl="0">
            <a:lnSpc>
              <a:spcPct val="90000"/>
            </a:lnSpc>
            <a:spcBef>
              <a:spcPct val="0"/>
            </a:spcBef>
            <a:spcAft>
              <a:spcPct val="35000"/>
            </a:spcAft>
          </a:pPr>
          <a:r>
            <a:rPr lang="en-GB" sz="1500" kern="1200" dirty="0" smtClean="0"/>
            <a:t> - Scheduling of Quality Audits and Follow-up Audits                      - Preparing Quality Scope</a:t>
          </a:r>
          <a:endParaRPr lang="en-TT" sz="1500" kern="1200" dirty="0"/>
        </a:p>
      </dsp:txBody>
      <dsp:txXfrm>
        <a:off x="2654126" y="1207"/>
        <a:ext cx="2921347" cy="1460673"/>
      </dsp:txXfrm>
    </dsp:sp>
    <dsp:sp modelId="{DE3344D7-F0FF-4B0D-ADB6-E0DD60FA34E1}">
      <dsp:nvSpPr>
        <dsp:cNvPr id="0" name=""/>
        <dsp:cNvSpPr/>
      </dsp:nvSpPr>
      <dsp:spPr>
        <a:xfrm>
          <a:off x="4251434" y="1598515"/>
          <a:ext cx="2921347" cy="1460673"/>
        </a:xfrm>
        <a:prstGeom prst="roundRect">
          <a:avLst/>
        </a:prstGeom>
        <a:solidFill>
          <a:schemeClr val="accent5">
            <a:hueOff val="3579639"/>
            <a:satOff val="-481"/>
            <a:lumOff val="4771"/>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GB" sz="1500" b="1" u="sng" kern="1200" dirty="0" smtClean="0"/>
            <a:t>Do </a:t>
          </a:r>
        </a:p>
        <a:p>
          <a:pPr lvl="0" algn="ctr" defTabSz="666750" rtl="0">
            <a:lnSpc>
              <a:spcPct val="90000"/>
            </a:lnSpc>
            <a:spcBef>
              <a:spcPct val="0"/>
            </a:spcBef>
            <a:spcAft>
              <a:spcPct val="35000"/>
            </a:spcAft>
          </a:pPr>
          <a:r>
            <a:rPr lang="en-GB" sz="1500" kern="1200" dirty="0" smtClean="0"/>
            <a:t> - Conduct of Quality Audits</a:t>
          </a:r>
        </a:p>
        <a:p>
          <a:pPr lvl="0" algn="ctr" defTabSz="666750" rtl="0">
            <a:lnSpc>
              <a:spcPct val="90000"/>
            </a:lnSpc>
            <a:spcBef>
              <a:spcPct val="0"/>
            </a:spcBef>
            <a:spcAft>
              <a:spcPct val="35000"/>
            </a:spcAft>
          </a:pPr>
          <a:r>
            <a:rPr lang="en-GB" sz="1500" kern="1200" dirty="0" smtClean="0"/>
            <a:t>- Follow-up on the actions taken</a:t>
          </a:r>
          <a:endParaRPr lang="en-TT" sz="1500" kern="1200" dirty="0"/>
        </a:p>
      </dsp:txBody>
      <dsp:txXfrm>
        <a:off x="4251434" y="1598515"/>
        <a:ext cx="2921347" cy="1460673"/>
      </dsp:txXfrm>
    </dsp:sp>
    <dsp:sp modelId="{F986DD17-25EB-4C1E-A66E-88C68899B2FA}">
      <dsp:nvSpPr>
        <dsp:cNvPr id="0" name=""/>
        <dsp:cNvSpPr/>
      </dsp:nvSpPr>
      <dsp:spPr>
        <a:xfrm>
          <a:off x="2654126" y="3195823"/>
          <a:ext cx="2921347" cy="1460673"/>
        </a:xfrm>
        <a:prstGeom prst="roundRect">
          <a:avLst/>
        </a:prstGeom>
        <a:solidFill>
          <a:schemeClr val="accent5">
            <a:hueOff val="7159277"/>
            <a:satOff val="-963"/>
            <a:lumOff val="9542"/>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GB" sz="1500" b="1" u="sng" kern="1200" dirty="0" smtClean="0"/>
            <a:t>Study </a:t>
          </a:r>
        </a:p>
        <a:p>
          <a:pPr lvl="0" algn="ctr" defTabSz="666750" rtl="0">
            <a:lnSpc>
              <a:spcPct val="90000"/>
            </a:lnSpc>
            <a:spcBef>
              <a:spcPct val="0"/>
            </a:spcBef>
            <a:spcAft>
              <a:spcPct val="35000"/>
            </a:spcAft>
          </a:pPr>
          <a:r>
            <a:rPr lang="en-GB" sz="1500" kern="1200" dirty="0" smtClean="0"/>
            <a:t> -  Analysing the Findings Making Recommendations</a:t>
          </a:r>
          <a:endParaRPr lang="en-TT" sz="1500" kern="1200" dirty="0"/>
        </a:p>
      </dsp:txBody>
      <dsp:txXfrm>
        <a:off x="2654126" y="3195823"/>
        <a:ext cx="2921347" cy="1460673"/>
      </dsp:txXfrm>
    </dsp:sp>
    <dsp:sp modelId="{81401008-21D5-471F-BAFF-E49F46734BBA}">
      <dsp:nvSpPr>
        <dsp:cNvPr id="0" name=""/>
        <dsp:cNvSpPr/>
      </dsp:nvSpPr>
      <dsp:spPr>
        <a:xfrm>
          <a:off x="1056818" y="1598515"/>
          <a:ext cx="2921347" cy="1460673"/>
        </a:xfrm>
        <a:prstGeom prst="roundRect">
          <a:avLst/>
        </a:prstGeom>
        <a:solidFill>
          <a:schemeClr val="accent5">
            <a:hueOff val="10738916"/>
            <a:satOff val="-1444"/>
            <a:lumOff val="14313"/>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GB" sz="1500" b="1" u="sng" kern="1200" dirty="0" smtClean="0"/>
            <a:t>Act </a:t>
          </a:r>
        </a:p>
        <a:p>
          <a:pPr lvl="0" algn="ctr" defTabSz="666750" rtl="0">
            <a:lnSpc>
              <a:spcPct val="90000"/>
            </a:lnSpc>
            <a:spcBef>
              <a:spcPct val="0"/>
            </a:spcBef>
            <a:spcAft>
              <a:spcPct val="35000"/>
            </a:spcAft>
          </a:pPr>
          <a:r>
            <a:rPr lang="en-GB" sz="1500" kern="1200" dirty="0" smtClean="0"/>
            <a:t> - Corrective Action taken by  Centre/Department/Unit Heads</a:t>
          </a:r>
        </a:p>
        <a:p>
          <a:pPr lvl="0" algn="ctr" defTabSz="666750" rtl="0">
            <a:lnSpc>
              <a:spcPct val="90000"/>
            </a:lnSpc>
            <a:spcBef>
              <a:spcPct val="0"/>
            </a:spcBef>
            <a:spcAft>
              <a:spcPct val="35000"/>
            </a:spcAft>
          </a:pPr>
          <a:r>
            <a:rPr lang="en-GB" sz="1500" kern="1200" dirty="0" smtClean="0"/>
            <a:t>- Close-Out</a:t>
          </a:r>
          <a:endParaRPr lang="en-TT" sz="1500" kern="1200" dirty="0"/>
        </a:p>
      </dsp:txBody>
      <dsp:txXfrm>
        <a:off x="1056818" y="1598515"/>
        <a:ext cx="2921347" cy="1460673"/>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TT"/>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E5DE794D-881D-4D95-B137-EED10BBFD5C8}" type="datetimeFigureOut">
              <a:rPr lang="en-US" smtClean="0"/>
              <a:pPr/>
              <a:t>11/16/2011</a:t>
            </a:fld>
            <a:endParaRPr lang="en-TT"/>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TT"/>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36DF1A5F-91C8-4409-A089-F6C6B3F26746}" type="slidenum">
              <a:rPr lang="en-TT" smtClean="0"/>
              <a:pPr/>
              <a:t>‹#›</a:t>
            </a:fld>
            <a:endParaRPr lang="en-T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TT"/>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412186D3-BA73-4507-AC01-51194E2DD715}" type="datetimeFigureOut">
              <a:rPr lang="en-US" smtClean="0"/>
              <a:pPr/>
              <a:t>11/16/2011</a:t>
            </a:fld>
            <a:endParaRPr lang="en-TT"/>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endParaRPr lang="en-TT"/>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n-TT"/>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EBDD0E36-29AE-4CBA-B054-DE606017A248}" type="slidenum">
              <a:rPr lang="en-TT" smtClean="0"/>
              <a:pPr/>
              <a:t>‹#›</a:t>
            </a:fld>
            <a:endParaRPr lang="en-T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TT" dirty="0" smtClean="0"/>
              <a:t>Importance to ensure quality standards</a:t>
            </a:r>
            <a:r>
              <a:rPr lang="en-TT" baseline="0" dirty="0" smtClean="0"/>
              <a:t> related to teaching and learning, faculty, students, resources, facilities and support systems </a:t>
            </a:r>
            <a:endParaRPr lang="en-TT" dirty="0"/>
          </a:p>
        </p:txBody>
      </p:sp>
      <p:sp>
        <p:nvSpPr>
          <p:cNvPr id="4" name="Slide Number Placeholder 3"/>
          <p:cNvSpPr>
            <a:spLocks noGrp="1"/>
          </p:cNvSpPr>
          <p:nvPr>
            <p:ph type="sldNum" sz="quarter" idx="10"/>
          </p:nvPr>
        </p:nvSpPr>
        <p:spPr/>
        <p:txBody>
          <a:bodyPr/>
          <a:lstStyle/>
          <a:p>
            <a:fld id="{EBDD0E36-29AE-4CBA-B054-DE606017A248}" type="slidenum">
              <a:rPr lang="en-TT" smtClean="0"/>
              <a:pPr/>
              <a:t>3</a:t>
            </a:fld>
            <a:endParaRPr lang="en-T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TT" dirty="0" smtClean="0"/>
              <a:t>How does</a:t>
            </a:r>
            <a:r>
              <a:rPr lang="en-TT" baseline="0" dirty="0" smtClean="0"/>
              <a:t> a tertiary institution ensure fitness for purpose </a:t>
            </a:r>
            <a:endParaRPr lang="en-TT" dirty="0"/>
          </a:p>
        </p:txBody>
      </p:sp>
      <p:sp>
        <p:nvSpPr>
          <p:cNvPr id="4" name="Slide Number Placeholder 3"/>
          <p:cNvSpPr>
            <a:spLocks noGrp="1"/>
          </p:cNvSpPr>
          <p:nvPr>
            <p:ph type="sldNum" sz="quarter" idx="10"/>
          </p:nvPr>
        </p:nvSpPr>
        <p:spPr/>
        <p:txBody>
          <a:bodyPr/>
          <a:lstStyle/>
          <a:p>
            <a:fld id="{EBDD0E36-29AE-4CBA-B054-DE606017A248}" type="slidenum">
              <a:rPr lang="en-TT" smtClean="0"/>
              <a:pPr/>
              <a:t>4</a:t>
            </a:fld>
            <a:endParaRPr lang="en-T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TT" dirty="0" smtClean="0"/>
              <a:t>QMS and</a:t>
            </a:r>
            <a:r>
              <a:rPr lang="en-TT" baseline="0" dirty="0" smtClean="0"/>
              <a:t> fitness for purpose- A QMS speaks to all elements involved in a business operation, to facilitate the attainment of fitness for purpose a QMS can guide and direct and organisations objectives </a:t>
            </a:r>
            <a:endParaRPr lang="en-TT" dirty="0"/>
          </a:p>
        </p:txBody>
      </p:sp>
      <p:sp>
        <p:nvSpPr>
          <p:cNvPr id="4" name="Slide Number Placeholder 3"/>
          <p:cNvSpPr>
            <a:spLocks noGrp="1"/>
          </p:cNvSpPr>
          <p:nvPr>
            <p:ph type="sldNum" sz="quarter" idx="10"/>
          </p:nvPr>
        </p:nvSpPr>
        <p:spPr/>
        <p:txBody>
          <a:bodyPr/>
          <a:lstStyle/>
          <a:p>
            <a:fld id="{EBDD0E36-29AE-4CBA-B054-DE606017A248}" type="slidenum">
              <a:rPr lang="en-TT" smtClean="0"/>
              <a:pPr/>
              <a:t>5</a:t>
            </a:fld>
            <a:endParaRPr lang="en-T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TT" dirty="0" smtClean="0"/>
              <a:t>Various cultures, different modus operandi and structures </a:t>
            </a:r>
            <a:endParaRPr lang="en-TT" dirty="0"/>
          </a:p>
        </p:txBody>
      </p:sp>
      <p:sp>
        <p:nvSpPr>
          <p:cNvPr id="4" name="Slide Number Placeholder 3"/>
          <p:cNvSpPr>
            <a:spLocks noGrp="1"/>
          </p:cNvSpPr>
          <p:nvPr>
            <p:ph type="sldNum" sz="quarter" idx="10"/>
          </p:nvPr>
        </p:nvSpPr>
        <p:spPr/>
        <p:txBody>
          <a:bodyPr/>
          <a:lstStyle/>
          <a:p>
            <a:fld id="{EBDD0E36-29AE-4CBA-B054-DE606017A248}" type="slidenum">
              <a:rPr lang="en-TT" smtClean="0"/>
              <a:pPr/>
              <a:t>8</a:t>
            </a:fld>
            <a:endParaRPr lang="en-T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AutoNum type="romanLcPeriod"/>
            </a:pPr>
            <a:r>
              <a:rPr lang="en-TT" baseline="0" dirty="0" smtClean="0"/>
              <a:t>Process Mapping to become familiar with all it does and interconnectivity between functional areas to achieve its mission</a:t>
            </a:r>
          </a:p>
          <a:p>
            <a:pPr marL="285750" indent="-285750">
              <a:buAutoNum type="romanLcPeriod"/>
            </a:pPr>
            <a:r>
              <a:rPr lang="en-TT" baseline="0" dirty="0" smtClean="0"/>
              <a:t>Applied PDSA cycle to </a:t>
            </a:r>
            <a:r>
              <a:rPr lang="en-TT" baseline="0" dirty="0" err="1" smtClean="0"/>
              <a:t>marco</a:t>
            </a:r>
            <a:r>
              <a:rPr lang="en-TT" baseline="0" dirty="0" smtClean="0"/>
              <a:t> organisational levels </a:t>
            </a:r>
            <a:endParaRPr lang="en-TT" dirty="0"/>
          </a:p>
        </p:txBody>
      </p:sp>
      <p:sp>
        <p:nvSpPr>
          <p:cNvPr id="4" name="Slide Number Placeholder 3"/>
          <p:cNvSpPr>
            <a:spLocks noGrp="1"/>
          </p:cNvSpPr>
          <p:nvPr>
            <p:ph type="sldNum" sz="quarter" idx="10"/>
          </p:nvPr>
        </p:nvSpPr>
        <p:spPr/>
        <p:txBody>
          <a:bodyPr/>
          <a:lstStyle/>
          <a:p>
            <a:fld id="{EBDD0E36-29AE-4CBA-B054-DE606017A248}" type="slidenum">
              <a:rPr lang="en-TT" smtClean="0"/>
              <a:pPr/>
              <a:t>9</a:t>
            </a:fld>
            <a:endParaRPr lang="en-T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Documenting</a:t>
            </a:r>
            <a:r>
              <a:rPr lang="en-GB" baseline="0" dirty="0" smtClean="0"/>
              <a:t> the QMS counteracted varying cultures and methods of operations which </a:t>
            </a:r>
            <a:r>
              <a:rPr lang="en-GB" dirty="0" smtClean="0"/>
              <a:t>existed in organisation and diminished ambiguity</a:t>
            </a:r>
            <a:endParaRPr lang="en-TT" dirty="0" smtClean="0"/>
          </a:p>
          <a:p>
            <a:r>
              <a:rPr lang="en-TT" dirty="0" smtClean="0"/>
              <a:t>Challenges-</a:t>
            </a:r>
            <a:r>
              <a:rPr lang="en-TT" baseline="0" dirty="0" smtClean="0"/>
              <a:t> Practices followed by the organisation not officially documented or approved </a:t>
            </a:r>
          </a:p>
          <a:p>
            <a:r>
              <a:rPr lang="en-TT" baseline="0" dirty="0" smtClean="0"/>
              <a:t>Successes- Gain commitment of stakeholders to have practices documented also allowed university to communicate managements expectations for quality</a:t>
            </a:r>
            <a:endParaRPr lang="en-TT" dirty="0"/>
          </a:p>
        </p:txBody>
      </p:sp>
      <p:sp>
        <p:nvSpPr>
          <p:cNvPr id="4" name="Slide Number Placeholder 3"/>
          <p:cNvSpPr>
            <a:spLocks noGrp="1"/>
          </p:cNvSpPr>
          <p:nvPr>
            <p:ph type="sldNum" sz="quarter" idx="10"/>
          </p:nvPr>
        </p:nvSpPr>
        <p:spPr/>
        <p:txBody>
          <a:bodyPr/>
          <a:lstStyle/>
          <a:p>
            <a:fld id="{EBDD0E36-29AE-4CBA-B054-DE606017A248}" type="slidenum">
              <a:rPr lang="en-TT" smtClean="0"/>
              <a:pPr/>
              <a:t>11</a:t>
            </a:fld>
            <a:endParaRPr lang="en-T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TT" dirty="0" smtClean="0"/>
              <a:t>Discuss</a:t>
            </a:r>
            <a:r>
              <a:rPr lang="en-TT" baseline="0" dirty="0" smtClean="0"/>
              <a:t> committee for Quality Management systems review </a:t>
            </a:r>
            <a:endParaRPr lang="en-TT" dirty="0"/>
          </a:p>
        </p:txBody>
      </p:sp>
      <p:sp>
        <p:nvSpPr>
          <p:cNvPr id="4" name="Slide Number Placeholder 3"/>
          <p:cNvSpPr>
            <a:spLocks noGrp="1"/>
          </p:cNvSpPr>
          <p:nvPr>
            <p:ph type="sldNum" sz="quarter" idx="10"/>
          </p:nvPr>
        </p:nvSpPr>
        <p:spPr/>
        <p:txBody>
          <a:bodyPr/>
          <a:lstStyle/>
          <a:p>
            <a:fld id="{EBDD0E36-29AE-4CBA-B054-DE606017A248}" type="slidenum">
              <a:rPr lang="en-TT" smtClean="0"/>
              <a:pPr/>
              <a:t>12</a:t>
            </a:fld>
            <a:endParaRPr lang="en-T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TT" dirty="0" smtClean="0"/>
              <a:t>Staff experienced</a:t>
            </a:r>
            <a:r>
              <a:rPr lang="en-TT" baseline="0" dirty="0" smtClean="0"/>
              <a:t> difficulty identifying the core activities and core processes </a:t>
            </a:r>
            <a:endParaRPr lang="en-TT" dirty="0"/>
          </a:p>
        </p:txBody>
      </p:sp>
      <p:sp>
        <p:nvSpPr>
          <p:cNvPr id="4" name="Slide Number Placeholder 3"/>
          <p:cNvSpPr>
            <a:spLocks noGrp="1"/>
          </p:cNvSpPr>
          <p:nvPr>
            <p:ph type="sldNum" sz="quarter" idx="10"/>
          </p:nvPr>
        </p:nvSpPr>
        <p:spPr/>
        <p:txBody>
          <a:bodyPr/>
          <a:lstStyle/>
          <a:p>
            <a:fld id="{EBDD0E36-29AE-4CBA-B054-DE606017A248}" type="slidenum">
              <a:rPr lang="en-TT" smtClean="0"/>
              <a:pPr/>
              <a:t>14</a:t>
            </a:fld>
            <a:endParaRPr lang="en-T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Further</a:t>
            </a:r>
            <a:r>
              <a:rPr lang="en-US" baseline="0" dirty="0" smtClean="0"/>
              <a:t> enhance quality audits through the development of an electronic model to track the continuous improvement process. </a:t>
            </a:r>
            <a:r>
              <a:rPr lang="en-GB" sz="1200" kern="1200" dirty="0" smtClean="0">
                <a:solidFill>
                  <a:schemeClr val="tx1"/>
                </a:solidFill>
                <a:latin typeface="+mn-lt"/>
                <a:ea typeface="+mn-ea"/>
                <a:cs typeface="+mn-cs"/>
              </a:rPr>
              <a:t>This mechanism will facilitate an efficient monitoring and follow-up mechanism for the university to ensure that actions are taken for the recommendations made and effectively determine their success levels. Its structure serves as an effective check and balance which ensure that the university’s processes/procedures are in a dynamic state of ongoing improvement which ultimately leads to the enhancement of its QMS.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BDD0E36-29AE-4CBA-B054-DE606017A248}" type="slidenum">
              <a:rPr lang="en-TT" smtClean="0"/>
              <a:pPr/>
              <a:t>20</a:t>
            </a:fld>
            <a:endParaRPr lang="en-T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5C8E05D-DE08-4745-8222-06D23B37F290}" type="datetimeFigureOut">
              <a:rPr lang="en-US" smtClean="0"/>
              <a:pPr/>
              <a:t>11/16/2011</a:t>
            </a:fld>
            <a:endParaRPr lang="en-TT"/>
          </a:p>
        </p:txBody>
      </p:sp>
      <p:sp>
        <p:nvSpPr>
          <p:cNvPr id="17" name="Footer Placeholder 16"/>
          <p:cNvSpPr>
            <a:spLocks noGrp="1"/>
          </p:cNvSpPr>
          <p:nvPr>
            <p:ph type="ftr" sz="quarter" idx="11"/>
          </p:nvPr>
        </p:nvSpPr>
        <p:spPr>
          <a:xfrm>
            <a:off x="5410200" y="4205288"/>
            <a:ext cx="1295400" cy="457200"/>
          </a:xfrm>
        </p:spPr>
        <p:txBody>
          <a:bodyPr/>
          <a:lstStyle/>
          <a:p>
            <a:endParaRPr lang="en-TT"/>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A4482E1-7284-43D6-AA0F-ED9E57D68B47}" type="slidenum">
              <a:rPr lang="en-TT" smtClean="0"/>
              <a:pPr/>
              <a:t>‹#›</a:t>
            </a:fld>
            <a:endParaRPr lang="en-TT"/>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C8E05D-DE08-4745-8222-06D23B37F290}" type="datetimeFigureOut">
              <a:rPr lang="en-US" smtClean="0"/>
              <a:pPr/>
              <a:t>11/16/2011</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0A4482E1-7284-43D6-AA0F-ED9E57D68B47}" type="slidenum">
              <a:rPr lang="en-TT" smtClean="0"/>
              <a:pPr/>
              <a:t>‹#›</a:t>
            </a:fld>
            <a:endParaRPr lang="en-TT"/>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C8E05D-DE08-4745-8222-06D23B37F290}" type="datetimeFigureOut">
              <a:rPr lang="en-US" smtClean="0"/>
              <a:pPr/>
              <a:t>11/16/2011</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0A4482E1-7284-43D6-AA0F-ED9E57D68B47}" type="slidenum">
              <a:rPr lang="en-TT" smtClean="0"/>
              <a:pPr/>
              <a:t>‹#›</a:t>
            </a:fld>
            <a:endParaRPr lang="en-TT"/>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C8E05D-DE08-4745-8222-06D23B37F290}" type="datetimeFigureOut">
              <a:rPr lang="en-US" smtClean="0"/>
              <a:pPr/>
              <a:t>11/16/2011</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0A4482E1-7284-43D6-AA0F-ED9E57D68B47}" type="slidenum">
              <a:rPr lang="en-TT" smtClean="0"/>
              <a:pPr/>
              <a:t>‹#›</a:t>
            </a:fld>
            <a:endParaRPr lang="en-TT"/>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C8E05D-DE08-4745-8222-06D23B37F290}" type="datetimeFigureOut">
              <a:rPr lang="en-US" smtClean="0"/>
              <a:pPr/>
              <a:t>11/16/2011</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0A4482E1-7284-43D6-AA0F-ED9E57D68B47}" type="slidenum">
              <a:rPr lang="en-TT" smtClean="0"/>
              <a:pPr/>
              <a:t>‹#›</a:t>
            </a:fld>
            <a:endParaRPr lang="en-TT"/>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C8E05D-DE08-4745-8222-06D23B37F290}" type="datetimeFigureOut">
              <a:rPr lang="en-US" smtClean="0"/>
              <a:pPr/>
              <a:t>11/16/2011</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0A4482E1-7284-43D6-AA0F-ED9E57D68B47}" type="slidenum">
              <a:rPr lang="en-TT" smtClean="0"/>
              <a:pPr/>
              <a:t>‹#›</a:t>
            </a:fld>
            <a:endParaRPr lang="en-TT"/>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5C8E05D-DE08-4745-8222-06D23B37F290}" type="datetimeFigureOut">
              <a:rPr lang="en-US" smtClean="0"/>
              <a:pPr/>
              <a:t>11/16/2011</a:t>
            </a:fld>
            <a:endParaRPr lang="en-TT"/>
          </a:p>
        </p:txBody>
      </p:sp>
      <p:sp>
        <p:nvSpPr>
          <p:cNvPr id="27" name="Slide Number Placeholder 26"/>
          <p:cNvSpPr>
            <a:spLocks noGrp="1"/>
          </p:cNvSpPr>
          <p:nvPr>
            <p:ph type="sldNum" sz="quarter" idx="11"/>
          </p:nvPr>
        </p:nvSpPr>
        <p:spPr/>
        <p:txBody>
          <a:bodyPr rtlCol="0"/>
          <a:lstStyle/>
          <a:p>
            <a:fld id="{0A4482E1-7284-43D6-AA0F-ED9E57D68B47}" type="slidenum">
              <a:rPr lang="en-TT" smtClean="0"/>
              <a:pPr/>
              <a:t>‹#›</a:t>
            </a:fld>
            <a:endParaRPr lang="en-TT"/>
          </a:p>
        </p:txBody>
      </p:sp>
      <p:sp>
        <p:nvSpPr>
          <p:cNvPr id="28" name="Footer Placeholder 27"/>
          <p:cNvSpPr>
            <a:spLocks noGrp="1"/>
          </p:cNvSpPr>
          <p:nvPr>
            <p:ph type="ftr" sz="quarter" idx="12"/>
          </p:nvPr>
        </p:nvSpPr>
        <p:spPr/>
        <p:txBody>
          <a:bodyPr rtlCol="0"/>
          <a:lstStyle/>
          <a:p>
            <a:endParaRPr lang="en-TT"/>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5C8E05D-DE08-4745-8222-06D23B37F290}" type="datetimeFigureOut">
              <a:rPr lang="en-US" smtClean="0"/>
              <a:pPr/>
              <a:t>11/16/2011</a:t>
            </a:fld>
            <a:endParaRPr lang="en-TT"/>
          </a:p>
        </p:txBody>
      </p:sp>
      <p:sp>
        <p:nvSpPr>
          <p:cNvPr id="4" name="Footer Placeholder 3"/>
          <p:cNvSpPr>
            <a:spLocks noGrp="1"/>
          </p:cNvSpPr>
          <p:nvPr>
            <p:ph type="ftr" sz="quarter" idx="11"/>
          </p:nvPr>
        </p:nvSpPr>
        <p:spPr>
          <a:xfrm>
            <a:off x="5257800" y="612648"/>
            <a:ext cx="1325880" cy="457200"/>
          </a:xfrm>
        </p:spPr>
        <p:txBody>
          <a:bodyPr/>
          <a:lstStyle/>
          <a:p>
            <a:endParaRPr lang="en-TT"/>
          </a:p>
        </p:txBody>
      </p:sp>
      <p:sp>
        <p:nvSpPr>
          <p:cNvPr id="5" name="Slide Number Placeholder 4"/>
          <p:cNvSpPr>
            <a:spLocks noGrp="1"/>
          </p:cNvSpPr>
          <p:nvPr>
            <p:ph type="sldNum" sz="quarter" idx="12"/>
          </p:nvPr>
        </p:nvSpPr>
        <p:spPr>
          <a:xfrm>
            <a:off x="8174736" y="2272"/>
            <a:ext cx="762000" cy="365760"/>
          </a:xfrm>
        </p:spPr>
        <p:txBody>
          <a:bodyPr/>
          <a:lstStyle/>
          <a:p>
            <a:fld id="{0A4482E1-7284-43D6-AA0F-ED9E57D68B47}" type="slidenum">
              <a:rPr lang="en-TT" smtClean="0"/>
              <a:pPr/>
              <a:t>‹#›</a:t>
            </a:fld>
            <a:endParaRPr lang="en-TT"/>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8E05D-DE08-4745-8222-06D23B37F290}" type="datetimeFigureOut">
              <a:rPr lang="en-US" smtClean="0"/>
              <a:pPr/>
              <a:t>11/16/2011</a:t>
            </a:fld>
            <a:endParaRPr lang="en-TT"/>
          </a:p>
        </p:txBody>
      </p:sp>
      <p:sp>
        <p:nvSpPr>
          <p:cNvPr id="3" name="Footer Placeholder 2"/>
          <p:cNvSpPr>
            <a:spLocks noGrp="1"/>
          </p:cNvSpPr>
          <p:nvPr>
            <p:ph type="ftr" sz="quarter" idx="11"/>
          </p:nvPr>
        </p:nvSpPr>
        <p:spPr/>
        <p:txBody>
          <a:bodyPr/>
          <a:lstStyle/>
          <a:p>
            <a:endParaRPr lang="en-TT"/>
          </a:p>
        </p:txBody>
      </p:sp>
      <p:sp>
        <p:nvSpPr>
          <p:cNvPr id="4" name="Slide Number Placeholder 3"/>
          <p:cNvSpPr>
            <a:spLocks noGrp="1"/>
          </p:cNvSpPr>
          <p:nvPr>
            <p:ph type="sldNum" sz="quarter" idx="12"/>
          </p:nvPr>
        </p:nvSpPr>
        <p:spPr/>
        <p:txBody>
          <a:bodyPr/>
          <a:lstStyle/>
          <a:p>
            <a:fld id="{0A4482E1-7284-43D6-AA0F-ED9E57D68B47}" type="slidenum">
              <a:rPr lang="en-TT" smtClean="0"/>
              <a:pPr/>
              <a:t>‹#›</a:t>
            </a:fld>
            <a:endParaRPr lang="en-TT"/>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C8E05D-DE08-4745-8222-06D23B37F290}" type="datetimeFigureOut">
              <a:rPr lang="en-US" smtClean="0"/>
              <a:pPr/>
              <a:t>11/16/2011</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0A4482E1-7284-43D6-AA0F-ED9E57D68B47}" type="slidenum">
              <a:rPr lang="en-TT" smtClean="0"/>
              <a:pPr/>
              <a:t>‹#›</a:t>
            </a:fld>
            <a:endParaRPr lang="en-TT"/>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C8E05D-DE08-4745-8222-06D23B37F290}" type="datetimeFigureOut">
              <a:rPr lang="en-US" smtClean="0"/>
              <a:pPr/>
              <a:t>11/16/2011</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0A4482E1-7284-43D6-AA0F-ED9E57D68B47}" type="slidenum">
              <a:rPr lang="en-TT" smtClean="0"/>
              <a:pPr/>
              <a:t>‹#›</a:t>
            </a:fld>
            <a:endParaRPr lang="en-TT"/>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5C8E05D-DE08-4745-8222-06D23B37F290}" type="datetimeFigureOut">
              <a:rPr lang="en-US" smtClean="0"/>
              <a:pPr/>
              <a:t>11/16/2011</a:t>
            </a:fld>
            <a:endParaRPr lang="en-TT"/>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TT"/>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A4482E1-7284-43D6-AA0F-ED9E57D68B47}" type="slidenum">
              <a:rPr lang="en-TT" smtClean="0"/>
              <a:pPr/>
              <a:t>‹#›</a:t>
            </a:fld>
            <a:endParaRPr lang="en-T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edge/>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3768" y="1340768"/>
            <a:ext cx="6480048" cy="2520280"/>
          </a:xfrm>
        </p:spPr>
        <p:txBody>
          <a:bodyPr/>
          <a:lstStyle/>
          <a:p>
            <a:r>
              <a:rPr lang="en-TT" dirty="0" smtClean="0"/>
              <a:t>Improving Quality in Tertiary Education- The UTT Experience </a:t>
            </a:r>
            <a:endParaRPr lang="en-TT" dirty="0"/>
          </a:p>
        </p:txBody>
      </p:sp>
      <p:sp>
        <p:nvSpPr>
          <p:cNvPr id="3" name="Subtitle 2"/>
          <p:cNvSpPr>
            <a:spLocks noGrp="1"/>
          </p:cNvSpPr>
          <p:nvPr>
            <p:ph type="subTitle" idx="1"/>
          </p:nvPr>
        </p:nvSpPr>
        <p:spPr>
          <a:xfrm>
            <a:off x="251520" y="4149080"/>
            <a:ext cx="6480048" cy="2448272"/>
          </a:xfrm>
        </p:spPr>
        <p:txBody>
          <a:bodyPr>
            <a:normAutofit/>
          </a:bodyPr>
          <a:lstStyle/>
          <a:p>
            <a:pPr algn="l"/>
            <a:r>
              <a:rPr lang="en-TT" sz="2800" dirty="0" smtClean="0"/>
              <a:t>Jeremy Williams</a:t>
            </a:r>
          </a:p>
          <a:p>
            <a:pPr algn="l"/>
            <a:r>
              <a:rPr lang="en-TT" sz="2800" dirty="0" smtClean="0"/>
              <a:t>Cherise J. Thompson</a:t>
            </a:r>
          </a:p>
          <a:p>
            <a:pPr algn="l"/>
            <a:r>
              <a:rPr lang="en-TT" sz="2800" dirty="0" smtClean="0"/>
              <a:t>Marcia Commissiong</a:t>
            </a:r>
          </a:p>
          <a:p>
            <a:pPr algn="l"/>
            <a:endParaRPr lang="en-TT" sz="2800" dirty="0" smtClean="0"/>
          </a:p>
          <a:p>
            <a:pPr algn="l"/>
            <a:r>
              <a:rPr lang="en-TT" sz="2800" dirty="0" smtClean="0"/>
              <a:t>Date : November 17</a:t>
            </a:r>
            <a:r>
              <a:rPr lang="en-TT" sz="2800" baseline="30000" dirty="0" smtClean="0"/>
              <a:t>th</a:t>
            </a:r>
            <a:r>
              <a:rPr lang="en-TT" sz="2800" dirty="0" smtClean="0"/>
              <a:t> 2011</a:t>
            </a:r>
            <a:endParaRPr lang="en-TT" sz="2800" dirty="0"/>
          </a:p>
        </p:txBody>
      </p:sp>
      <p:pic>
        <p:nvPicPr>
          <p:cNvPr id="1026" name="Picture 2" descr="UTT-Logo"/>
          <p:cNvPicPr>
            <a:picLocks noChangeAspect="1" noChangeArrowheads="1"/>
          </p:cNvPicPr>
          <p:nvPr/>
        </p:nvPicPr>
        <p:blipFill>
          <a:blip r:embed="rId2" cstate="print"/>
          <a:srcRect/>
          <a:stretch>
            <a:fillRect/>
          </a:stretch>
        </p:blipFill>
        <p:spPr bwMode="auto">
          <a:xfrm>
            <a:off x="611560" y="404664"/>
            <a:ext cx="1828800" cy="866775"/>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066800"/>
          </a:xfrm>
        </p:spPr>
        <p:txBody>
          <a:bodyPr>
            <a:normAutofit/>
          </a:bodyPr>
          <a:lstStyle/>
          <a:p>
            <a:r>
              <a:rPr lang="en-TT" sz="3600" b="1" cap="all" dirty="0" smtClean="0"/>
              <a:t>PHASES in the Quality Journey</a:t>
            </a:r>
            <a:endParaRPr lang="en-TT" sz="3600" b="1" cap="all" dirty="0"/>
          </a:p>
        </p:txBody>
      </p:sp>
      <p:graphicFrame>
        <p:nvGraphicFramePr>
          <p:cNvPr id="4" name="Content Placeholder 3"/>
          <p:cNvGraphicFramePr>
            <a:graphicFrameLocks noGrp="1"/>
          </p:cNvGraphicFramePr>
          <p:nvPr>
            <p:ph idx="1"/>
          </p:nvPr>
        </p:nvGraphicFramePr>
        <p:xfrm>
          <a:off x="457200" y="1628800"/>
          <a:ext cx="8229600" cy="4945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1066800"/>
          </a:xfrm>
        </p:spPr>
        <p:txBody>
          <a:bodyPr>
            <a:normAutofit fontScale="90000"/>
          </a:bodyPr>
          <a:lstStyle/>
          <a:p>
            <a:r>
              <a:rPr lang="en-TT" b="1" cap="all" dirty="0" smtClean="0"/>
              <a:t>Phase 1- Documentation of QMS in a Quality Manual </a:t>
            </a:r>
            <a:endParaRPr lang="en-TT" b="1" cap="all" dirty="0"/>
          </a:p>
        </p:txBody>
      </p:sp>
      <p:sp>
        <p:nvSpPr>
          <p:cNvPr id="3" name="Content Placeholder 2"/>
          <p:cNvSpPr>
            <a:spLocks noGrp="1"/>
          </p:cNvSpPr>
          <p:nvPr>
            <p:ph idx="1"/>
          </p:nvPr>
        </p:nvSpPr>
        <p:spPr>
          <a:xfrm>
            <a:off x="467544" y="2060848"/>
            <a:ext cx="8229600" cy="4325112"/>
          </a:xfrm>
        </p:spPr>
        <p:txBody>
          <a:bodyPr>
            <a:normAutofit/>
          </a:bodyPr>
          <a:lstStyle/>
          <a:p>
            <a:pPr algn="just">
              <a:buFont typeface="Wingdings" pitchFamily="2" charset="2"/>
              <a:buChar char="§"/>
            </a:pPr>
            <a:r>
              <a:rPr lang="en-GB" dirty="0" smtClean="0"/>
              <a:t>Documenting counteracted varying cultures and methods of operation.</a:t>
            </a:r>
          </a:p>
          <a:p>
            <a:pPr algn="just">
              <a:buNone/>
            </a:pPr>
            <a:endParaRPr lang="en-GB" dirty="0" smtClean="0"/>
          </a:p>
          <a:p>
            <a:pPr algn="just">
              <a:buFont typeface="Wingdings" pitchFamily="2" charset="2"/>
              <a:buChar char="§"/>
            </a:pPr>
            <a:r>
              <a:rPr lang="en-GB" dirty="0" smtClean="0"/>
              <a:t>Outlined key processes, quality systems processes and procedures. </a:t>
            </a:r>
          </a:p>
          <a:p>
            <a:pPr algn="just">
              <a:buNone/>
            </a:pPr>
            <a:endParaRPr lang="en-TT" dirty="0" smtClean="0"/>
          </a:p>
          <a:p>
            <a:pPr algn="just">
              <a:buFont typeface="Wingdings" pitchFamily="2" charset="2"/>
              <a:buChar char="§"/>
            </a:pPr>
            <a:r>
              <a:rPr lang="en-TT" dirty="0" smtClean="0"/>
              <a:t>Information disseminated to University stakeholders. </a:t>
            </a:r>
          </a:p>
          <a:p>
            <a:pPr>
              <a:buNone/>
            </a:pPr>
            <a:endParaRPr lang="en-TT"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64704"/>
            <a:ext cx="8229600" cy="1066800"/>
          </a:xfrm>
        </p:spPr>
        <p:txBody>
          <a:bodyPr>
            <a:normAutofit fontScale="90000"/>
          </a:bodyPr>
          <a:lstStyle/>
          <a:p>
            <a:r>
              <a:rPr lang="en-TT" b="1" cap="all" dirty="0" smtClean="0"/>
              <a:t>Examples of Documented Quality System Procedures</a:t>
            </a:r>
            <a:endParaRPr lang="en-TT" b="1" cap="all" dirty="0"/>
          </a:p>
        </p:txBody>
      </p:sp>
      <p:sp>
        <p:nvSpPr>
          <p:cNvPr id="3" name="Content Placeholder 2"/>
          <p:cNvSpPr>
            <a:spLocks noGrp="1"/>
          </p:cNvSpPr>
          <p:nvPr>
            <p:ph idx="1"/>
          </p:nvPr>
        </p:nvSpPr>
        <p:spPr/>
        <p:txBody>
          <a:bodyPr>
            <a:normAutofit/>
          </a:bodyPr>
          <a:lstStyle/>
          <a:p>
            <a:pPr algn="just">
              <a:buFont typeface="Wingdings" pitchFamily="2" charset="2"/>
              <a:buChar char="§"/>
            </a:pPr>
            <a:r>
              <a:rPr lang="en-TT" dirty="0" smtClean="0"/>
              <a:t>Procedure for Document Control </a:t>
            </a:r>
          </a:p>
          <a:p>
            <a:pPr algn="just">
              <a:buNone/>
            </a:pPr>
            <a:endParaRPr lang="en-TT" dirty="0" smtClean="0"/>
          </a:p>
          <a:p>
            <a:pPr algn="just">
              <a:buFont typeface="Wingdings" pitchFamily="2" charset="2"/>
              <a:buChar char="§"/>
            </a:pPr>
            <a:r>
              <a:rPr lang="en-TT" dirty="0" smtClean="0"/>
              <a:t>Procedure for Quality Audits</a:t>
            </a:r>
          </a:p>
          <a:p>
            <a:pPr algn="just">
              <a:buNone/>
            </a:pPr>
            <a:endParaRPr lang="en-TT" dirty="0" smtClean="0"/>
          </a:p>
          <a:p>
            <a:pPr algn="just">
              <a:buFont typeface="Wingdings" pitchFamily="2" charset="2"/>
              <a:buChar char="§"/>
            </a:pPr>
            <a:r>
              <a:rPr lang="en-TT" dirty="0" smtClean="0"/>
              <a:t>Procedure for Documenting Quality System</a:t>
            </a:r>
          </a:p>
          <a:p>
            <a:pPr algn="just">
              <a:buNone/>
            </a:pPr>
            <a:r>
              <a:rPr lang="en-TT" dirty="0" smtClean="0"/>
              <a:t>   Procedures/Work Instructions</a:t>
            </a:r>
          </a:p>
          <a:p>
            <a:pPr algn="just">
              <a:buNone/>
            </a:pPr>
            <a:endParaRPr lang="en-TT" dirty="0" smtClean="0"/>
          </a:p>
          <a:p>
            <a:pPr algn="just">
              <a:buFont typeface="Wingdings" pitchFamily="2" charset="2"/>
              <a:buChar char="§"/>
            </a:pPr>
            <a:r>
              <a:rPr lang="en-TT" dirty="0" smtClean="0"/>
              <a:t>Procedure for Quality Management System Review  </a:t>
            </a:r>
          </a:p>
          <a:p>
            <a:pPr>
              <a:buFont typeface="Wingdings" pitchFamily="2" charset="2"/>
              <a:buChar char="§"/>
            </a:pPr>
            <a:endParaRPr lang="en-TT"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820472" cy="1143000"/>
          </a:xfrm>
        </p:spPr>
        <p:txBody>
          <a:bodyPr>
            <a:normAutofit fontScale="90000"/>
          </a:bodyPr>
          <a:lstStyle/>
          <a:p>
            <a:r>
              <a:rPr lang="en-TT" b="1" cap="all" dirty="0" smtClean="0"/>
              <a:t>Phase 2- Training and Sensitisation of Staff </a:t>
            </a:r>
            <a:endParaRPr lang="en-TT" b="1" cap="all" dirty="0"/>
          </a:p>
        </p:txBody>
      </p:sp>
      <p:sp>
        <p:nvSpPr>
          <p:cNvPr id="3" name="Content Placeholder 2"/>
          <p:cNvSpPr>
            <a:spLocks noGrp="1"/>
          </p:cNvSpPr>
          <p:nvPr>
            <p:ph idx="1"/>
          </p:nvPr>
        </p:nvSpPr>
        <p:spPr>
          <a:xfrm>
            <a:off x="323528" y="1916832"/>
            <a:ext cx="8229600" cy="4525963"/>
          </a:xfrm>
        </p:spPr>
        <p:txBody>
          <a:bodyPr/>
          <a:lstStyle/>
          <a:p>
            <a:pPr algn="just">
              <a:buFont typeface="Wingdings" pitchFamily="2" charset="2"/>
              <a:buChar char="§"/>
            </a:pPr>
            <a:r>
              <a:rPr lang="en-TT" dirty="0" smtClean="0"/>
              <a:t>Need to train and sensitise staff in the importance of quality and quality initiatives.</a:t>
            </a:r>
          </a:p>
          <a:p>
            <a:pPr algn="just">
              <a:buNone/>
            </a:pPr>
            <a:endParaRPr lang="en-TT" dirty="0" smtClean="0"/>
          </a:p>
          <a:p>
            <a:pPr algn="just">
              <a:buFont typeface="Wingdings" pitchFamily="2" charset="2"/>
              <a:buChar char="§"/>
            </a:pPr>
            <a:r>
              <a:rPr lang="en-TT" dirty="0" smtClean="0"/>
              <a:t>Training and sensitisation in document control and documenting quality system procedures/work instructions.</a:t>
            </a:r>
          </a:p>
          <a:p>
            <a:pPr algn="just">
              <a:buNone/>
            </a:pPr>
            <a:endParaRPr lang="en-TT" dirty="0" smtClean="0"/>
          </a:p>
          <a:p>
            <a:pPr algn="just">
              <a:buFont typeface="Wingdings" pitchFamily="2" charset="2"/>
              <a:buChar char="§"/>
            </a:pPr>
            <a:r>
              <a:rPr lang="en-TT" dirty="0" smtClean="0"/>
              <a:t>Aided in fostering employee awareness. </a:t>
            </a: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8229600" cy="1066800"/>
          </a:xfrm>
        </p:spPr>
        <p:txBody>
          <a:bodyPr>
            <a:normAutofit/>
          </a:bodyPr>
          <a:lstStyle/>
          <a:p>
            <a:r>
              <a:rPr lang="en-TT" sz="3600" b="1" cap="all" dirty="0" smtClean="0"/>
              <a:t>Benefits of Training </a:t>
            </a:r>
            <a:endParaRPr lang="en-TT" sz="3600" b="1" cap="all" dirty="0"/>
          </a:p>
        </p:txBody>
      </p:sp>
      <p:graphicFrame>
        <p:nvGraphicFramePr>
          <p:cNvPr id="4" name="Content Placeholder 3"/>
          <p:cNvGraphicFramePr>
            <a:graphicFrameLocks noGrp="1"/>
          </p:cNvGraphicFramePr>
          <p:nvPr>
            <p:ph idx="1"/>
          </p:nvPr>
        </p:nvGraphicFramePr>
        <p:xfrm>
          <a:off x="467544" y="1412776"/>
          <a:ext cx="8229600" cy="47290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563888" y="6309320"/>
            <a:ext cx="5328592" cy="261610"/>
          </a:xfrm>
          <a:prstGeom prst="rect">
            <a:avLst/>
          </a:prstGeom>
          <a:noFill/>
        </p:spPr>
        <p:txBody>
          <a:bodyPr wrap="square" rtlCol="0">
            <a:spAutoFit/>
          </a:bodyPr>
          <a:lstStyle/>
          <a:p>
            <a:r>
              <a:rPr lang="en-US" sz="1100" i="1" dirty="0" smtClean="0"/>
              <a:t>Report on the University-wide Sensitisation Exercise, UTT, September 2011</a:t>
            </a:r>
            <a:endParaRPr lang="en-US" sz="1100" i="1" dirty="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fontScale="90000"/>
          </a:bodyPr>
          <a:lstStyle/>
          <a:p>
            <a:r>
              <a:rPr lang="en-TT" b="1" dirty="0" smtClean="0"/>
              <a:t>PHASE 3 - DOCUMENTATION OF STANDARDISED PROCEDURES </a:t>
            </a:r>
            <a:endParaRPr lang="en-TT" b="1" dirty="0"/>
          </a:p>
        </p:txBody>
      </p:sp>
      <p:sp>
        <p:nvSpPr>
          <p:cNvPr id="3" name="Content Placeholder 2"/>
          <p:cNvSpPr>
            <a:spLocks noGrp="1"/>
          </p:cNvSpPr>
          <p:nvPr>
            <p:ph idx="1"/>
          </p:nvPr>
        </p:nvSpPr>
        <p:spPr>
          <a:xfrm>
            <a:off x="467544" y="2204864"/>
            <a:ext cx="8229600" cy="4181096"/>
          </a:xfrm>
        </p:spPr>
        <p:txBody>
          <a:bodyPr>
            <a:normAutofit/>
          </a:bodyPr>
          <a:lstStyle/>
          <a:p>
            <a:pPr algn="just">
              <a:buFont typeface="Wingdings" pitchFamily="2" charset="2"/>
              <a:buChar char="§"/>
            </a:pPr>
            <a:r>
              <a:rPr lang="en-TT" dirty="0" smtClean="0"/>
              <a:t>Linked Processes to Procedures and associated forms using a Linkage Map concept.</a:t>
            </a:r>
          </a:p>
          <a:p>
            <a:pPr algn="just">
              <a:buNone/>
            </a:pPr>
            <a:endParaRPr lang="en-TT" dirty="0" smtClean="0"/>
          </a:p>
          <a:p>
            <a:pPr algn="just">
              <a:buFont typeface="Wingdings" pitchFamily="2" charset="2"/>
              <a:buChar char="§"/>
            </a:pPr>
            <a:r>
              <a:rPr lang="en-TT" dirty="0" smtClean="0"/>
              <a:t> Developed and disseminated the new format in electronic templates.</a:t>
            </a:r>
          </a:p>
        </p:txBody>
      </p:sp>
      <p:sp>
        <p:nvSpPr>
          <p:cNvPr id="4" name="Rectangle 1"/>
          <p:cNvSpPr>
            <a:spLocks noChangeArrowheads="1"/>
          </p:cNvSpPr>
          <p:nvPr/>
        </p:nvSpPr>
        <p:spPr bwMode="auto">
          <a:xfrm>
            <a:off x="2343289" y="6165304"/>
            <a:ext cx="6543779"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Calibri" pitchFamily="34" charset="0"/>
                <a:cs typeface="Times New Roman" pitchFamily="18" charset="0"/>
              </a:rPr>
              <a:t>PowerPoint Presentation on Documenting Quality System Procedures/Work Instructions, UTT, 2011</a:t>
            </a:r>
            <a:endParaRPr kumimoji="0" lang="en-US" sz="1100" b="0" i="1" u="none" strike="noStrike" cap="none" normalizeH="0" baseline="0" dirty="0" smtClean="0">
              <a:ln>
                <a:noFill/>
              </a:ln>
              <a:solidFill>
                <a:schemeClr val="tx1"/>
              </a:solidFill>
              <a:effectLst/>
              <a:cs typeface="Arial" pitchFamily="34" charset="0"/>
            </a:endParaRP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92696"/>
            <a:ext cx="8820472" cy="1066800"/>
          </a:xfrm>
        </p:spPr>
        <p:txBody>
          <a:bodyPr>
            <a:normAutofit fontScale="90000"/>
          </a:bodyPr>
          <a:lstStyle/>
          <a:p>
            <a:r>
              <a:rPr lang="en-TT" b="1" dirty="0" smtClean="0"/>
              <a:t>BENEFITS OF USING THE STANDARDISED FORMAT</a:t>
            </a:r>
            <a:endParaRPr lang="en-TT" b="1" dirty="0"/>
          </a:p>
        </p:txBody>
      </p:sp>
      <p:graphicFrame>
        <p:nvGraphicFramePr>
          <p:cNvPr id="4" name="Content Placeholder 3"/>
          <p:cNvGraphicFramePr>
            <a:graphicFrameLocks noGrp="1"/>
          </p:cNvGraphicFramePr>
          <p:nvPr>
            <p:ph idx="1"/>
          </p:nvPr>
        </p:nvGraphicFramePr>
        <p:xfrm>
          <a:off x="467544" y="1916832"/>
          <a:ext cx="8229600"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80728"/>
            <a:ext cx="8820472" cy="1066800"/>
          </a:xfrm>
        </p:spPr>
        <p:txBody>
          <a:bodyPr>
            <a:normAutofit fontScale="90000"/>
          </a:bodyPr>
          <a:lstStyle/>
          <a:p>
            <a:r>
              <a:rPr lang="en-TT" b="1" dirty="0" smtClean="0"/>
              <a:t>PHASE 4 - IDENTIFICATION OF OPPORTUNITIES FOR ENHANCEMENT  OF PROCESSES/PROCEDURES </a:t>
            </a:r>
            <a:r>
              <a:rPr lang="en-TT" dirty="0" smtClean="0"/>
              <a:t>	</a:t>
            </a:r>
            <a:endParaRPr lang="en-TT" dirty="0"/>
          </a:p>
        </p:txBody>
      </p:sp>
      <p:sp>
        <p:nvSpPr>
          <p:cNvPr id="3" name="Content Placeholder 2"/>
          <p:cNvSpPr>
            <a:spLocks noGrp="1"/>
          </p:cNvSpPr>
          <p:nvPr>
            <p:ph idx="1"/>
          </p:nvPr>
        </p:nvSpPr>
        <p:spPr>
          <a:xfrm>
            <a:off x="395536" y="2708920"/>
            <a:ext cx="8229600" cy="3168352"/>
          </a:xfrm>
        </p:spPr>
        <p:txBody>
          <a:bodyPr>
            <a:normAutofit/>
          </a:bodyPr>
          <a:lstStyle/>
          <a:p>
            <a:pPr algn="just">
              <a:buFont typeface="Wingdings" pitchFamily="2" charset="2"/>
              <a:buChar char="§"/>
            </a:pPr>
            <a:r>
              <a:rPr lang="en-TT" dirty="0" smtClean="0"/>
              <a:t>Best practices used to obtain innovative suggestions and approaches which leads to the enhancement of University’s processes</a:t>
            </a:r>
            <a:r>
              <a:rPr lang="en-TT" dirty="0" smtClean="0"/>
              <a:t>/ procedures</a:t>
            </a:r>
            <a:r>
              <a:rPr lang="en-TT" dirty="0" smtClean="0"/>
              <a:t>. </a:t>
            </a:r>
          </a:p>
          <a:p>
            <a:pPr algn="just">
              <a:buNone/>
            </a:pPr>
            <a:endParaRPr lang="en-TT" dirty="0" smtClean="0"/>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1066800"/>
          </a:xfrm>
        </p:spPr>
        <p:txBody>
          <a:bodyPr/>
          <a:lstStyle/>
          <a:p>
            <a:r>
              <a:rPr lang="en-TT" b="1" dirty="0" smtClean="0"/>
              <a:t>BEST PRACTICES </a:t>
            </a:r>
            <a:endParaRPr lang="en-TT" b="1" dirty="0"/>
          </a:p>
        </p:txBody>
      </p:sp>
      <p:sp>
        <p:nvSpPr>
          <p:cNvPr id="3" name="Content Placeholder 2"/>
          <p:cNvSpPr>
            <a:spLocks noGrp="1"/>
          </p:cNvSpPr>
          <p:nvPr>
            <p:ph idx="1"/>
          </p:nvPr>
        </p:nvSpPr>
        <p:spPr>
          <a:xfrm>
            <a:off x="323528" y="1988840"/>
            <a:ext cx="8229600" cy="4325112"/>
          </a:xfrm>
        </p:spPr>
        <p:txBody>
          <a:bodyPr/>
          <a:lstStyle/>
          <a:p>
            <a:pPr algn="just">
              <a:buFont typeface="Wingdings" pitchFamily="2" charset="2"/>
              <a:buChar char="§"/>
            </a:pPr>
            <a:r>
              <a:rPr lang="en-TT" dirty="0" smtClean="0"/>
              <a:t>100 Quick Wins </a:t>
            </a:r>
          </a:p>
          <a:p>
            <a:pPr algn="just">
              <a:buNone/>
            </a:pPr>
            <a:endParaRPr lang="en-TT" dirty="0" smtClean="0"/>
          </a:p>
          <a:p>
            <a:pPr algn="just">
              <a:buFont typeface="Wingdings" pitchFamily="2" charset="2"/>
              <a:buChar char="§"/>
            </a:pPr>
            <a:r>
              <a:rPr lang="en-TT" dirty="0" smtClean="0"/>
              <a:t>Electronic and Physical suggestion Boxes </a:t>
            </a:r>
          </a:p>
          <a:p>
            <a:pPr algn="just">
              <a:buNone/>
            </a:pPr>
            <a:endParaRPr lang="en-TT" dirty="0" smtClean="0"/>
          </a:p>
          <a:p>
            <a:pPr algn="just">
              <a:buFont typeface="Wingdings" pitchFamily="2" charset="2"/>
              <a:buChar char="§"/>
            </a:pPr>
            <a:r>
              <a:rPr lang="en-TT" dirty="0" smtClean="0"/>
              <a:t>Conversation Day</a:t>
            </a:r>
          </a:p>
          <a:p>
            <a:pPr>
              <a:buNone/>
            </a:pPr>
            <a:endParaRPr lang="en-TT" dirty="0"/>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52128"/>
          </a:xfrm>
        </p:spPr>
        <p:txBody>
          <a:bodyPr>
            <a:normAutofit fontScale="90000"/>
          </a:bodyPr>
          <a:lstStyle/>
          <a:p>
            <a:r>
              <a:rPr lang="en-TT" b="1" dirty="0" smtClean="0"/>
              <a:t>PHASE 5-EVALUATION AND CONTINUOUS IMPROVEMENT OF THE QMS</a:t>
            </a:r>
            <a:endParaRPr lang="en-TT" b="1" dirty="0"/>
          </a:p>
        </p:txBody>
      </p:sp>
      <p:graphicFrame>
        <p:nvGraphicFramePr>
          <p:cNvPr id="5" name="Content Placeholder 4"/>
          <p:cNvGraphicFramePr>
            <a:graphicFrameLocks noGrp="1"/>
          </p:cNvGraphicFramePr>
          <p:nvPr>
            <p:ph idx="1"/>
          </p:nvPr>
        </p:nvGraphicFramePr>
        <p:xfrm>
          <a:off x="611560" y="1988840"/>
          <a:ext cx="8229600" cy="4584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7859216" cy="1143000"/>
          </a:xfrm>
        </p:spPr>
        <p:txBody>
          <a:bodyPr>
            <a:normAutofit fontScale="90000"/>
          </a:bodyPr>
          <a:lstStyle/>
          <a:p>
            <a:r>
              <a:rPr lang="en-TT" b="1" cap="all" dirty="0" smtClean="0"/>
              <a:t>Current Tertiary Education Landscape </a:t>
            </a:r>
            <a:endParaRPr lang="en-TT" b="1" cap="all" dirty="0"/>
          </a:p>
        </p:txBody>
      </p:sp>
      <p:sp>
        <p:nvSpPr>
          <p:cNvPr id="3" name="Content Placeholder 2"/>
          <p:cNvSpPr>
            <a:spLocks noGrp="1"/>
          </p:cNvSpPr>
          <p:nvPr>
            <p:ph idx="1"/>
          </p:nvPr>
        </p:nvSpPr>
        <p:spPr>
          <a:xfrm>
            <a:off x="395536" y="1844825"/>
            <a:ext cx="7848872" cy="3816424"/>
          </a:xfrm>
        </p:spPr>
        <p:txBody>
          <a:bodyPr/>
          <a:lstStyle/>
          <a:p>
            <a:pPr algn="just">
              <a:buFont typeface="Wingdings" pitchFamily="2" charset="2"/>
              <a:buChar char="§"/>
            </a:pPr>
            <a:r>
              <a:rPr lang="en-TT" dirty="0" smtClean="0"/>
              <a:t>Increase tertiary educational participation to 60% by 2015.</a:t>
            </a:r>
          </a:p>
          <a:p>
            <a:pPr algn="just">
              <a:buNone/>
            </a:pPr>
            <a:endParaRPr lang="en-TT" dirty="0" smtClean="0"/>
          </a:p>
          <a:p>
            <a:pPr algn="just">
              <a:buFont typeface="Wingdings" pitchFamily="2" charset="2"/>
              <a:buChar char="§"/>
            </a:pPr>
            <a:r>
              <a:rPr lang="en-TT" dirty="0" smtClean="0"/>
              <a:t>GATE and HELP programmes to aid in improving access.</a:t>
            </a:r>
          </a:p>
          <a:p>
            <a:pPr algn="just">
              <a:buFont typeface="Wingdings" pitchFamily="2" charset="2"/>
              <a:buChar char="§"/>
            </a:pPr>
            <a:endParaRPr lang="en-TT" dirty="0" smtClean="0"/>
          </a:p>
          <a:p>
            <a:pPr algn="just">
              <a:buFont typeface="Wingdings" pitchFamily="2" charset="2"/>
              <a:buChar char="§"/>
            </a:pPr>
            <a:r>
              <a:rPr lang="en-TT" dirty="0" smtClean="0"/>
              <a:t>Over 50 tertiary educational institutions in Trinidad and Tobago.</a:t>
            </a:r>
          </a:p>
        </p:txBody>
      </p:sp>
      <p:sp>
        <p:nvSpPr>
          <p:cNvPr id="6" name="Rectangle 5"/>
          <p:cNvSpPr/>
          <p:nvPr/>
        </p:nvSpPr>
        <p:spPr>
          <a:xfrm>
            <a:off x="2771800" y="5733256"/>
            <a:ext cx="6372200" cy="1077218"/>
          </a:xfrm>
          <a:prstGeom prst="rect">
            <a:avLst/>
          </a:prstGeom>
        </p:spPr>
        <p:txBody>
          <a:bodyPr wrap="square">
            <a:spAutoFit/>
          </a:bodyPr>
          <a:lstStyle/>
          <a:p>
            <a:pPr algn="just"/>
            <a:r>
              <a:rPr lang="en-US" sz="1100" dirty="0" smtClean="0"/>
              <a:t>Ministry of Science, Technology and Tertiary Education, Digital Protection for all: ACTT’s On-Line launch of the </a:t>
            </a:r>
            <a:r>
              <a:rPr lang="en-TT" sz="1100" i="1" dirty="0" smtClean="0"/>
              <a:t>“Compendium of Registered, Accredited and Recognised Institutions, Awarding Bodies and Programmes”</a:t>
            </a:r>
            <a:endParaRPr lang="en-US" sz="1100" dirty="0" smtClean="0"/>
          </a:p>
          <a:p>
            <a:pPr algn="just"/>
            <a:r>
              <a:rPr lang="en-US" sz="1100" dirty="0" smtClean="0"/>
              <a:t> </a:t>
            </a:r>
          </a:p>
          <a:p>
            <a:pPr lvl="0" fontAlgn="base">
              <a:spcBef>
                <a:spcPct val="0"/>
              </a:spcBef>
              <a:spcAft>
                <a:spcPct val="0"/>
              </a:spcAft>
            </a:pPr>
            <a:endParaRPr lang="en-TT" sz="1000" i="1" dirty="0" smtClean="0">
              <a:latin typeface="Arial" pitchFamily="34" charset="0"/>
              <a:ea typeface="Calibri" pitchFamily="34" charset="0"/>
              <a:cs typeface="Times New Roman" pitchFamily="18" charset="0"/>
            </a:endParaRPr>
          </a:p>
          <a:p>
            <a:pPr lvl="0" fontAlgn="base">
              <a:spcBef>
                <a:spcPct val="0"/>
              </a:spcBef>
              <a:spcAft>
                <a:spcPct val="0"/>
              </a:spcAft>
            </a:pPr>
            <a:endParaRPr lang="en-TT" sz="1000" dirty="0" smtClean="0">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820472" cy="1066800"/>
          </a:xfrm>
        </p:spPr>
        <p:txBody>
          <a:bodyPr>
            <a:normAutofit/>
          </a:bodyPr>
          <a:lstStyle/>
          <a:p>
            <a:r>
              <a:rPr lang="en-TT" b="1" dirty="0" smtClean="0"/>
              <a:t>EXAMPLE– QUALITY AUDITS </a:t>
            </a:r>
            <a:endParaRPr lang="en-TT" b="1" dirty="0"/>
          </a:p>
        </p:txBody>
      </p:sp>
      <p:graphicFrame>
        <p:nvGraphicFramePr>
          <p:cNvPr id="4" name="Content Placeholder 3"/>
          <p:cNvGraphicFramePr>
            <a:graphicFrameLocks noGrp="1"/>
          </p:cNvGraphicFramePr>
          <p:nvPr>
            <p:ph idx="1"/>
          </p:nvPr>
        </p:nvGraphicFramePr>
        <p:xfrm>
          <a:off x="457200" y="1916832"/>
          <a:ext cx="8229600" cy="46577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8820472" cy="1066800"/>
          </a:xfrm>
        </p:spPr>
        <p:txBody>
          <a:bodyPr>
            <a:normAutofit/>
          </a:bodyPr>
          <a:lstStyle/>
          <a:p>
            <a:r>
              <a:rPr lang="en-TT" b="1" dirty="0" smtClean="0"/>
              <a:t>EXAMPLE - QMS REVIEW COMMITTEE</a:t>
            </a:r>
            <a:endParaRPr lang="en-TT" b="1" dirty="0"/>
          </a:p>
        </p:txBody>
      </p:sp>
      <p:sp>
        <p:nvSpPr>
          <p:cNvPr id="5" name="Content Placeholder 4"/>
          <p:cNvSpPr>
            <a:spLocks noGrp="1"/>
          </p:cNvSpPr>
          <p:nvPr>
            <p:ph idx="1"/>
          </p:nvPr>
        </p:nvSpPr>
        <p:spPr/>
        <p:txBody>
          <a:bodyPr/>
          <a:lstStyle/>
          <a:p>
            <a:pPr algn="just">
              <a:buFont typeface="Wingdings" pitchFamily="2" charset="2"/>
              <a:buChar char="§"/>
            </a:pPr>
            <a:r>
              <a:rPr lang="en-US" dirty="0" smtClean="0"/>
              <a:t> Established to review the QMS to ensure its continued relevance, effectiveness and sustainability which continues to satisfy the requirements of the quality policy and objectives.</a:t>
            </a:r>
            <a:endParaRPr lang="en-US" dirty="0"/>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229600" cy="1066800"/>
          </a:xfrm>
        </p:spPr>
        <p:txBody>
          <a:bodyPr>
            <a:normAutofit/>
          </a:bodyPr>
          <a:lstStyle/>
          <a:p>
            <a:r>
              <a:rPr lang="en-TT" sz="3600" b="1" dirty="0" smtClean="0"/>
              <a:t>CONCLUSION</a:t>
            </a:r>
            <a:endParaRPr lang="en-TT" sz="3600" b="1" dirty="0"/>
          </a:p>
        </p:txBody>
      </p:sp>
      <p:sp>
        <p:nvSpPr>
          <p:cNvPr id="3" name="Content Placeholder 2"/>
          <p:cNvSpPr>
            <a:spLocks noGrp="1"/>
          </p:cNvSpPr>
          <p:nvPr>
            <p:ph idx="1"/>
          </p:nvPr>
        </p:nvSpPr>
        <p:spPr>
          <a:xfrm>
            <a:off x="323528" y="1700808"/>
            <a:ext cx="8229600" cy="4752528"/>
          </a:xfrm>
        </p:spPr>
        <p:txBody>
          <a:bodyPr>
            <a:normAutofit/>
          </a:bodyPr>
          <a:lstStyle/>
          <a:p>
            <a:pPr algn="just">
              <a:buFont typeface="Wingdings" pitchFamily="2" charset="2"/>
              <a:buChar char="§"/>
            </a:pPr>
            <a:r>
              <a:rPr lang="en-TT" dirty="0" smtClean="0"/>
              <a:t>UTT has enhanced and continues to enhance its QMS through the use of  innovative approaches, initiatives and strategies. </a:t>
            </a:r>
          </a:p>
          <a:p>
            <a:pPr algn="just">
              <a:buFont typeface="Wingdings" pitchFamily="2" charset="2"/>
              <a:buChar char="§"/>
            </a:pPr>
            <a:endParaRPr lang="en-TT" dirty="0" smtClean="0"/>
          </a:p>
          <a:p>
            <a:pPr algn="just">
              <a:buFont typeface="Wingdings" pitchFamily="2" charset="2"/>
              <a:buChar char="§"/>
            </a:pPr>
            <a:r>
              <a:rPr lang="en-TT" dirty="0" smtClean="0"/>
              <a:t> Some of these approaches have aided in building and maintaining a quality ethos by: </a:t>
            </a:r>
          </a:p>
          <a:p>
            <a:pPr algn="just">
              <a:buNone/>
            </a:pPr>
            <a:r>
              <a:rPr lang="en-TT" dirty="0" smtClean="0"/>
              <a:t>	 - Streamlining processes and;</a:t>
            </a:r>
          </a:p>
          <a:p>
            <a:pPr algn="just">
              <a:buNone/>
            </a:pPr>
            <a:r>
              <a:rPr lang="en-TT" dirty="0" smtClean="0"/>
              <a:t>	 - Identifying areas for improvement.</a:t>
            </a:r>
          </a:p>
          <a:p>
            <a:pPr>
              <a:buNone/>
            </a:pPr>
            <a:endParaRPr lang="en-TT" dirty="0" smtClean="0"/>
          </a:p>
          <a:p>
            <a:endParaRPr lang="en-TT" dirty="0" smtClean="0"/>
          </a:p>
          <a:p>
            <a:endParaRPr lang="en-TT" dirty="0"/>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229600" cy="1066800"/>
          </a:xfrm>
        </p:spPr>
        <p:txBody>
          <a:bodyPr>
            <a:normAutofit/>
          </a:bodyPr>
          <a:lstStyle/>
          <a:p>
            <a:r>
              <a:rPr lang="en-TT" sz="3600" b="1" dirty="0" smtClean="0"/>
              <a:t>CONCLUSION</a:t>
            </a:r>
            <a:endParaRPr lang="en-TT" sz="3600" b="1" dirty="0"/>
          </a:p>
        </p:txBody>
      </p:sp>
      <p:sp>
        <p:nvSpPr>
          <p:cNvPr id="3" name="Content Placeholder 2"/>
          <p:cNvSpPr>
            <a:spLocks noGrp="1"/>
          </p:cNvSpPr>
          <p:nvPr>
            <p:ph idx="1"/>
          </p:nvPr>
        </p:nvSpPr>
        <p:spPr>
          <a:xfrm>
            <a:off x="323528" y="1556792"/>
            <a:ext cx="8229600" cy="4896544"/>
          </a:xfrm>
        </p:spPr>
        <p:txBody>
          <a:bodyPr>
            <a:normAutofit/>
          </a:bodyPr>
          <a:lstStyle/>
          <a:p>
            <a:pPr algn="just">
              <a:buFont typeface="Wingdings" pitchFamily="2" charset="2"/>
              <a:buChar char="§"/>
            </a:pPr>
            <a:r>
              <a:rPr lang="en-TT" dirty="0" smtClean="0"/>
              <a:t>The enhancement of the QMS ensures that UTT is:</a:t>
            </a:r>
          </a:p>
          <a:p>
            <a:pPr algn="just">
              <a:buNone/>
            </a:pPr>
            <a:r>
              <a:rPr lang="en-TT" dirty="0" smtClean="0"/>
              <a:t> - Mission-Driven;</a:t>
            </a:r>
          </a:p>
          <a:p>
            <a:pPr algn="just">
              <a:buNone/>
            </a:pPr>
            <a:r>
              <a:rPr lang="en-TT" dirty="0" smtClean="0"/>
              <a:t> - Results Oriented;</a:t>
            </a:r>
          </a:p>
          <a:p>
            <a:pPr algn="just">
              <a:buNone/>
            </a:pPr>
            <a:r>
              <a:rPr lang="en-TT" dirty="0" smtClean="0"/>
              <a:t> - Stakeholder Focused and;</a:t>
            </a:r>
          </a:p>
          <a:p>
            <a:pPr algn="just">
              <a:buNone/>
            </a:pPr>
            <a:r>
              <a:rPr lang="en-TT" dirty="0" smtClean="0"/>
              <a:t> - Committed to Continuous Improvement.</a:t>
            </a:r>
          </a:p>
          <a:p>
            <a:endParaRPr lang="en-TT" dirty="0"/>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524328" y="908720"/>
            <a:ext cx="1080120" cy="5098101"/>
          </a:xfrm>
        </p:spPr>
        <p:txBody>
          <a:bodyPr vert="wordArtVert">
            <a:noAutofit/>
          </a:bodyPr>
          <a:lstStyle/>
          <a:p>
            <a:r>
              <a:rPr lang="en-US" sz="3200" dirty="0" smtClean="0"/>
              <a:t>THANK YOU </a:t>
            </a:r>
            <a:endParaRPr lang="en-US" sz="3200" dirty="0"/>
          </a:p>
        </p:txBody>
      </p:sp>
      <p:pic>
        <p:nvPicPr>
          <p:cNvPr id="4" name="Content Placeholder 3" descr="clipart_of_16323_sm_2.jpg"/>
          <p:cNvPicPr>
            <a:picLocks noGrp="1" noChangeAspect="1"/>
          </p:cNvPicPr>
          <p:nvPr>
            <p:ph type="pic" idx="1"/>
          </p:nvPr>
        </p:nvPicPr>
        <p:blipFill>
          <a:blip r:embed="rId2" cstate="print"/>
          <a:srcRect/>
          <a:stretch>
            <a:fillRect/>
          </a:stretch>
        </p:blipFill>
        <p:spPr>
          <a:xfrm>
            <a:off x="1331640" y="980728"/>
            <a:ext cx="5544616" cy="4896544"/>
          </a:xfrm>
        </p:spPr>
      </p:pic>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692696"/>
            <a:ext cx="8229600" cy="1066800"/>
          </a:xfrm>
        </p:spPr>
        <p:txBody>
          <a:bodyPr>
            <a:normAutofit/>
          </a:bodyPr>
          <a:lstStyle/>
          <a:p>
            <a:pPr algn="ctr"/>
            <a:r>
              <a:rPr lang="en-US" sz="4800" dirty="0" smtClean="0"/>
              <a:t>Q&amp;A</a:t>
            </a:r>
            <a:endParaRPr lang="en-US" sz="4800" dirty="0"/>
          </a:p>
        </p:txBody>
      </p:sp>
      <p:pic>
        <p:nvPicPr>
          <p:cNvPr id="7" name="Content Placeholder 6" descr="askaquestion.jpg"/>
          <p:cNvPicPr>
            <a:picLocks noGrp="1" noChangeAspect="1"/>
          </p:cNvPicPr>
          <p:nvPr>
            <p:ph idx="1"/>
          </p:nvPr>
        </p:nvPicPr>
        <p:blipFill>
          <a:blip r:embed="rId2" cstate="print"/>
          <a:stretch>
            <a:fillRect/>
          </a:stretch>
        </p:blipFill>
        <p:spPr>
          <a:xfrm>
            <a:off x="2267744" y="1844824"/>
            <a:ext cx="4680520" cy="4324350"/>
          </a:xfrm>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fontScale="90000"/>
          </a:bodyPr>
          <a:lstStyle/>
          <a:p>
            <a:r>
              <a:rPr lang="en-TT" b="1" cap="all" dirty="0" smtClean="0"/>
              <a:t>Importance of Quality for Tertiary Education</a:t>
            </a:r>
            <a:endParaRPr lang="en-TT" b="1" cap="all" dirty="0"/>
          </a:p>
        </p:txBody>
      </p:sp>
      <p:graphicFrame>
        <p:nvGraphicFramePr>
          <p:cNvPr id="4" name="Content Placeholder 3"/>
          <p:cNvGraphicFramePr>
            <a:graphicFrameLocks noGrp="1"/>
          </p:cNvGraphicFramePr>
          <p:nvPr>
            <p:ph idx="1"/>
          </p:nvPr>
        </p:nvGraphicFramePr>
        <p:xfrm>
          <a:off x="539552" y="1844824"/>
          <a:ext cx="8291264" cy="46699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8229600" cy="1066800"/>
          </a:xfrm>
        </p:spPr>
        <p:txBody>
          <a:bodyPr>
            <a:normAutofit/>
          </a:bodyPr>
          <a:lstStyle/>
          <a:p>
            <a:r>
              <a:rPr lang="en-TT" sz="4100" b="1" cap="all" dirty="0" smtClean="0"/>
              <a:t>Fitness for Purpose</a:t>
            </a:r>
            <a:endParaRPr lang="en-TT" sz="4100" b="1" cap="all" dirty="0"/>
          </a:p>
        </p:txBody>
      </p:sp>
      <p:sp>
        <p:nvSpPr>
          <p:cNvPr id="3" name="Content Placeholder 2"/>
          <p:cNvSpPr>
            <a:spLocks noGrp="1"/>
          </p:cNvSpPr>
          <p:nvPr>
            <p:ph idx="1"/>
          </p:nvPr>
        </p:nvSpPr>
        <p:spPr>
          <a:xfrm>
            <a:off x="467544" y="2060848"/>
            <a:ext cx="8229600" cy="4325112"/>
          </a:xfrm>
        </p:spPr>
        <p:txBody>
          <a:bodyPr/>
          <a:lstStyle/>
          <a:p>
            <a:pPr algn="just">
              <a:buNone/>
            </a:pPr>
            <a:r>
              <a:rPr lang="en-GB" i="1" dirty="0" smtClean="0"/>
              <a:t>	“Fitness for purpose sees quality as fulfilling a customer’s requirements, needs or desires. Theoretically, the customer specifies requirements. In education, fitness for purpose is usually based on the ability of an institution to fulfil its mission or a programme of study to fulfil its aims.”</a:t>
            </a:r>
          </a:p>
          <a:p>
            <a:pPr algn="just">
              <a:buNone/>
            </a:pPr>
            <a:endParaRPr lang="en-GB" sz="2400" b="1" i="1" dirty="0" smtClean="0"/>
          </a:p>
          <a:p>
            <a:pPr algn="just">
              <a:buNone/>
            </a:pPr>
            <a:endParaRPr lang="en-GB" sz="2400" b="1" i="1" dirty="0" smtClean="0"/>
          </a:p>
          <a:p>
            <a:pPr algn="r">
              <a:buNone/>
            </a:pPr>
            <a:r>
              <a:rPr lang="en-GB" sz="1100" i="1" dirty="0" smtClean="0"/>
              <a:t>Harvey and Green 1993</a:t>
            </a:r>
            <a:endParaRPr lang="en-TT" sz="1100"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80728"/>
            <a:ext cx="8229600" cy="1066800"/>
          </a:xfrm>
        </p:spPr>
        <p:txBody>
          <a:bodyPr>
            <a:normAutofit fontScale="90000"/>
          </a:bodyPr>
          <a:lstStyle/>
          <a:p>
            <a:r>
              <a:rPr lang="en-TT" b="1" cap="all" dirty="0" smtClean="0"/>
              <a:t>Quality Management System (QMS) </a:t>
            </a:r>
            <a:endParaRPr lang="en-TT" b="1" cap="all" dirty="0"/>
          </a:p>
        </p:txBody>
      </p:sp>
      <p:sp>
        <p:nvSpPr>
          <p:cNvPr id="3" name="Content Placeholder 2"/>
          <p:cNvSpPr>
            <a:spLocks noGrp="1"/>
          </p:cNvSpPr>
          <p:nvPr>
            <p:ph idx="1"/>
          </p:nvPr>
        </p:nvSpPr>
        <p:spPr>
          <a:xfrm>
            <a:off x="395536" y="2420888"/>
            <a:ext cx="8229600" cy="3960440"/>
          </a:xfrm>
        </p:spPr>
        <p:txBody>
          <a:bodyPr>
            <a:normAutofit/>
          </a:bodyPr>
          <a:lstStyle/>
          <a:p>
            <a:pPr algn="just">
              <a:buNone/>
            </a:pPr>
            <a:r>
              <a:rPr lang="en-TT" i="1" dirty="0" smtClean="0"/>
              <a:t>	“A set of co-ordinated activities to direct and control an organisation in order to continually improve the effectiveness and efficiency of its performance.” </a:t>
            </a:r>
          </a:p>
          <a:p>
            <a:pPr algn="just">
              <a:buNone/>
            </a:pPr>
            <a:endParaRPr lang="en-TT" sz="2400" b="1" i="1" dirty="0" smtClean="0"/>
          </a:p>
          <a:p>
            <a:pPr algn="just">
              <a:buNone/>
            </a:pPr>
            <a:endParaRPr lang="en-TT" sz="2400" b="1" i="1" dirty="0" smtClean="0"/>
          </a:p>
          <a:p>
            <a:pPr algn="just">
              <a:buNone/>
            </a:pPr>
            <a:endParaRPr lang="en-TT" sz="2400" b="1" i="1" dirty="0" smtClean="0"/>
          </a:p>
          <a:p>
            <a:pPr algn="just">
              <a:buNone/>
            </a:pPr>
            <a:endParaRPr lang="en-TT" sz="2400" b="1" i="1" dirty="0" smtClean="0"/>
          </a:p>
          <a:p>
            <a:pPr algn="r">
              <a:buNone/>
            </a:pPr>
            <a:r>
              <a:rPr lang="en-TT" sz="1100" i="1" dirty="0" smtClean="0"/>
              <a:t>Department of Trade and Industry </a:t>
            </a:r>
            <a:r>
              <a:rPr lang="en-TT" sz="1100" i="1" dirty="0" smtClean="0"/>
              <a:t>UK 1998</a:t>
            </a:r>
            <a:endParaRPr lang="en-TT" sz="1100" i="1" dirty="0" smtClean="0"/>
          </a:p>
          <a:p>
            <a:pPr algn="just">
              <a:buNone/>
            </a:pPr>
            <a:endParaRPr lang="en-TT" sz="1100" dirty="0" smtClean="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7467600" cy="1143000"/>
          </a:xfrm>
        </p:spPr>
        <p:txBody>
          <a:bodyPr>
            <a:normAutofit/>
          </a:bodyPr>
          <a:lstStyle/>
          <a:p>
            <a:r>
              <a:rPr lang="en-TT" sz="3200" dirty="0" smtClean="0"/>
              <a:t>A QMS aids in:</a:t>
            </a:r>
            <a:endParaRPr lang="en-TT" sz="3200" dirty="0"/>
          </a:p>
        </p:txBody>
      </p:sp>
      <p:sp>
        <p:nvSpPr>
          <p:cNvPr id="3" name="Content Placeholder 2"/>
          <p:cNvSpPr>
            <a:spLocks noGrp="1"/>
          </p:cNvSpPr>
          <p:nvPr>
            <p:ph idx="1"/>
          </p:nvPr>
        </p:nvSpPr>
        <p:spPr/>
        <p:txBody>
          <a:bodyPr>
            <a:normAutofit/>
          </a:bodyPr>
          <a:lstStyle/>
          <a:p>
            <a:endParaRPr lang="en-TT" dirty="0" smtClean="0"/>
          </a:p>
          <a:p>
            <a:endParaRPr lang="en-TT" dirty="0" smtClean="0"/>
          </a:p>
        </p:txBody>
      </p:sp>
      <p:graphicFrame>
        <p:nvGraphicFramePr>
          <p:cNvPr id="4" name="Diagram 3"/>
          <p:cNvGraphicFramePr/>
          <p:nvPr/>
        </p:nvGraphicFramePr>
        <p:xfrm>
          <a:off x="-252536" y="1484784"/>
          <a:ext cx="7704856"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5580112" y="6381328"/>
            <a:ext cx="3182458" cy="261610"/>
          </a:xfrm>
          <a:prstGeom prst="rect">
            <a:avLst/>
          </a:prstGeom>
        </p:spPr>
        <p:txBody>
          <a:bodyPr wrap="square">
            <a:spAutoFit/>
          </a:bodyPr>
          <a:lstStyle/>
          <a:p>
            <a:pPr algn="r">
              <a:buNone/>
            </a:pPr>
            <a:r>
              <a:rPr lang="en-TT" sz="1100" i="1" dirty="0" smtClean="0"/>
              <a:t>Department of Trade and Industry </a:t>
            </a:r>
            <a:r>
              <a:rPr lang="en-TT" sz="1100" i="1" dirty="0" smtClean="0"/>
              <a:t>UK 1998</a:t>
            </a:r>
            <a:endParaRPr lang="en-TT" sz="1100" i="1" dirty="0" smtClean="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686800" cy="1354162"/>
          </a:xfrm>
        </p:spPr>
        <p:txBody>
          <a:bodyPr>
            <a:normAutofit/>
          </a:bodyPr>
          <a:lstStyle/>
          <a:p>
            <a:r>
              <a:rPr lang="en-TT" sz="3600" b="1" cap="all" dirty="0" smtClean="0"/>
              <a:t>Models for QMS implementation &amp; enhancement  </a:t>
            </a:r>
            <a:endParaRPr lang="en-TT" sz="3600" b="1" cap="all" dirty="0"/>
          </a:p>
        </p:txBody>
      </p:sp>
      <p:sp>
        <p:nvSpPr>
          <p:cNvPr id="3" name="Content Placeholder 2"/>
          <p:cNvSpPr>
            <a:spLocks noGrp="1"/>
          </p:cNvSpPr>
          <p:nvPr>
            <p:ph idx="1"/>
          </p:nvPr>
        </p:nvSpPr>
        <p:spPr>
          <a:xfrm>
            <a:off x="467544" y="1988840"/>
            <a:ext cx="7467600" cy="4525963"/>
          </a:xfrm>
        </p:spPr>
        <p:txBody>
          <a:bodyPr/>
          <a:lstStyle/>
          <a:p>
            <a:pPr algn="just">
              <a:buFont typeface="Wingdings" pitchFamily="2" charset="2"/>
              <a:buChar char="§"/>
            </a:pPr>
            <a:r>
              <a:rPr lang="en-TT" dirty="0" smtClean="0"/>
              <a:t>ISO 9000 standard</a:t>
            </a:r>
          </a:p>
          <a:p>
            <a:pPr algn="just">
              <a:buFont typeface="Wingdings" pitchFamily="2" charset="2"/>
              <a:buChar char="§"/>
            </a:pPr>
            <a:r>
              <a:rPr lang="en-TT" dirty="0" smtClean="0"/>
              <a:t>Malcolm </a:t>
            </a:r>
            <a:r>
              <a:rPr lang="en-TT" dirty="0" err="1" smtClean="0"/>
              <a:t>Baldrige</a:t>
            </a:r>
            <a:r>
              <a:rPr lang="en-TT" dirty="0" smtClean="0"/>
              <a:t> National Quality Award (</a:t>
            </a:r>
            <a:r>
              <a:rPr lang="en-TT" dirty="0" err="1" smtClean="0"/>
              <a:t>MBNQA</a:t>
            </a:r>
            <a:r>
              <a:rPr lang="en-TT" dirty="0" smtClean="0"/>
              <a:t>) </a:t>
            </a:r>
          </a:p>
          <a:p>
            <a:pPr algn="just">
              <a:buFont typeface="Wingdings" pitchFamily="2" charset="2"/>
              <a:buChar char="§"/>
            </a:pPr>
            <a:r>
              <a:rPr lang="en-TT" dirty="0" smtClean="0"/>
              <a:t>European Foundation for Quality Management (</a:t>
            </a:r>
            <a:r>
              <a:rPr lang="en-TT" dirty="0" err="1" smtClean="0"/>
              <a:t>EFQM</a:t>
            </a:r>
            <a:r>
              <a:rPr lang="en-TT" dirty="0" smtClean="0"/>
              <a:t>) Excellence Model</a:t>
            </a:r>
          </a:p>
          <a:p>
            <a:pPr algn="just">
              <a:buFont typeface="Wingdings" pitchFamily="2" charset="2"/>
              <a:buChar char="§"/>
            </a:pPr>
            <a:r>
              <a:rPr lang="en-TT" dirty="0" smtClean="0"/>
              <a:t>Six Sigma</a:t>
            </a:r>
          </a:p>
          <a:p>
            <a:endParaRPr lang="en-TT"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1066800"/>
          </a:xfrm>
        </p:spPr>
        <p:txBody>
          <a:bodyPr>
            <a:normAutofit/>
          </a:bodyPr>
          <a:lstStyle/>
          <a:p>
            <a:r>
              <a:rPr lang="en-TT" sz="3600" b="1" cap="all" dirty="0" smtClean="0"/>
              <a:t>UTT’s Approach</a:t>
            </a:r>
            <a:endParaRPr lang="en-TT" sz="3600" b="1" cap="all" dirty="0"/>
          </a:p>
        </p:txBody>
      </p:sp>
      <p:sp>
        <p:nvSpPr>
          <p:cNvPr id="3" name="Content Placeholder 2"/>
          <p:cNvSpPr>
            <a:spLocks noGrp="1"/>
          </p:cNvSpPr>
          <p:nvPr>
            <p:ph idx="1"/>
          </p:nvPr>
        </p:nvSpPr>
        <p:spPr>
          <a:xfrm>
            <a:off x="457200" y="1700808"/>
            <a:ext cx="7931224" cy="4824536"/>
          </a:xfrm>
        </p:spPr>
        <p:txBody>
          <a:bodyPr>
            <a:normAutofit/>
          </a:bodyPr>
          <a:lstStyle/>
          <a:p>
            <a:pPr algn="just">
              <a:buFont typeface="Wingdings" pitchFamily="2" charset="2"/>
              <a:buChar char="§"/>
            </a:pPr>
            <a:r>
              <a:rPr lang="en-TT" dirty="0" smtClean="0"/>
              <a:t>UTT established through the amalgamation of a number of existing institutions. </a:t>
            </a:r>
          </a:p>
          <a:p>
            <a:pPr algn="just">
              <a:buFont typeface="Wingdings" pitchFamily="2" charset="2"/>
              <a:buChar char="§"/>
            </a:pPr>
            <a:endParaRPr lang="en-TT" dirty="0" smtClean="0"/>
          </a:p>
          <a:p>
            <a:pPr algn="just">
              <a:buNone/>
            </a:pPr>
            <a:endParaRPr lang="en-TT" dirty="0" smtClean="0"/>
          </a:p>
          <a:p>
            <a:pPr algn="just">
              <a:buFont typeface="Wingdings" pitchFamily="2" charset="2"/>
              <a:buChar char="§"/>
            </a:pPr>
            <a:r>
              <a:rPr lang="en-TT" dirty="0" smtClean="0"/>
              <a:t>UTT’s QMS </a:t>
            </a:r>
            <a:r>
              <a:rPr lang="en-TT" dirty="0" smtClean="0"/>
              <a:t>encompasses </a:t>
            </a:r>
            <a:r>
              <a:rPr lang="en-TT" dirty="0" smtClean="0"/>
              <a:t>all systems making up its management structure, teaching and learning, support structures, facilities and resources.</a:t>
            </a:r>
          </a:p>
          <a:p>
            <a:pPr algn="just">
              <a:buFont typeface="Wingdings" pitchFamily="2" charset="2"/>
              <a:buChar char="§"/>
            </a:pPr>
            <a:endParaRPr lang="en-TT" dirty="0" smtClean="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1066800"/>
          </a:xfrm>
        </p:spPr>
        <p:txBody>
          <a:bodyPr>
            <a:noAutofit/>
          </a:bodyPr>
          <a:lstStyle/>
          <a:p>
            <a:r>
              <a:rPr lang="en-TT" sz="3600" b="1" cap="all" dirty="0" smtClean="0"/>
              <a:t>UTT’s Approach – ENHANCEMENT OF THE QMS </a:t>
            </a:r>
            <a:endParaRPr lang="en-TT" sz="3600" b="1" cap="all" dirty="0"/>
          </a:p>
        </p:txBody>
      </p:sp>
      <p:graphicFrame>
        <p:nvGraphicFramePr>
          <p:cNvPr id="4" name="Content Placeholder 3"/>
          <p:cNvGraphicFramePr>
            <a:graphicFrameLocks noGrp="1"/>
          </p:cNvGraphicFramePr>
          <p:nvPr>
            <p:ph idx="1"/>
          </p:nvPr>
        </p:nvGraphicFramePr>
        <p:xfrm>
          <a:off x="395536" y="1700808"/>
          <a:ext cx="8229600" cy="51571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60C426F7CEC044B9D64D5FAE411AC0" ma:contentTypeVersion="2" ma:contentTypeDescription="Create a new document." ma:contentTypeScope="" ma:versionID="5ecdbb735a56c4d7f29415a1a4ab52d7">
  <xsd:schema xmlns:xsd="http://www.w3.org/2001/XMLSchema" xmlns:p="http://schemas.microsoft.com/office/2006/metadata/properties" xmlns:ns1="http://schemas.microsoft.com/sharepoint/v3" targetNamespace="http://schemas.microsoft.com/office/2006/metadata/properties" ma:root="true" ma:fieldsID="f9d873ed045ab22ad3054ad32f3cf82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4C11E81-55F1-4891-880C-5F430B6550C3}"/>
</file>

<file path=customXml/itemProps2.xml><?xml version="1.0" encoding="utf-8"?>
<ds:datastoreItem xmlns:ds="http://schemas.openxmlformats.org/officeDocument/2006/customXml" ds:itemID="{5CAE5215-4FCD-4DA1-AEA2-F88CD94B59A8}"/>
</file>

<file path=customXml/itemProps3.xml><?xml version="1.0" encoding="utf-8"?>
<ds:datastoreItem xmlns:ds="http://schemas.openxmlformats.org/officeDocument/2006/customXml" ds:itemID="{787AFD26-D8B8-47FE-A750-0CAC594A6F15}"/>
</file>

<file path=docProps/app.xml><?xml version="1.0" encoding="utf-8"?>
<Properties xmlns="http://schemas.openxmlformats.org/officeDocument/2006/extended-properties" xmlns:vt="http://schemas.openxmlformats.org/officeDocument/2006/docPropsVTypes">
  <Template>Urban</Template>
  <TotalTime>876</TotalTime>
  <Words>994</Words>
  <Application>Microsoft Office PowerPoint</Application>
  <PresentationFormat>On-screen Show (4:3)</PresentationFormat>
  <Paragraphs>170</Paragraphs>
  <Slides>25</Slides>
  <Notes>9</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Urban</vt:lpstr>
      <vt:lpstr>Improving Quality in Tertiary Education- The UTT Experience </vt:lpstr>
      <vt:lpstr>Current Tertiary Education Landscape </vt:lpstr>
      <vt:lpstr>Importance of Quality for Tertiary Education</vt:lpstr>
      <vt:lpstr>Fitness for Purpose</vt:lpstr>
      <vt:lpstr>Quality Management System (QMS) </vt:lpstr>
      <vt:lpstr>A QMS aids in:</vt:lpstr>
      <vt:lpstr>Models for QMS implementation &amp; enhancement  </vt:lpstr>
      <vt:lpstr>UTT’s Approach</vt:lpstr>
      <vt:lpstr>UTT’s Approach – ENHANCEMENT OF THE QMS </vt:lpstr>
      <vt:lpstr>PHASES in the Quality Journey</vt:lpstr>
      <vt:lpstr>Phase 1- Documentation of QMS in a Quality Manual </vt:lpstr>
      <vt:lpstr>Examples of Documented Quality System Procedures</vt:lpstr>
      <vt:lpstr>Phase 2- Training and Sensitisation of Staff </vt:lpstr>
      <vt:lpstr>Benefits of Training </vt:lpstr>
      <vt:lpstr>PHASE 3 - DOCUMENTATION OF STANDARDISED PROCEDURES </vt:lpstr>
      <vt:lpstr>BENEFITS OF USING THE STANDARDISED FORMAT</vt:lpstr>
      <vt:lpstr>PHASE 4 - IDENTIFICATION OF OPPORTUNITIES FOR ENHANCEMENT  OF PROCESSES/PROCEDURES  </vt:lpstr>
      <vt:lpstr>BEST PRACTICES </vt:lpstr>
      <vt:lpstr>PHASE 5-EVALUATION AND CONTINUOUS IMPROVEMENT OF THE QMS</vt:lpstr>
      <vt:lpstr>EXAMPLE– QUALITY AUDITS </vt:lpstr>
      <vt:lpstr>EXAMPLE - QMS REVIEW COMMITTEE</vt:lpstr>
      <vt:lpstr>CONCLUSION</vt:lpstr>
      <vt:lpstr>CONCLUSION</vt:lpstr>
      <vt:lpstr>THANK YOU </vt:lpstr>
      <vt:lpstr>Q&amp;A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for inclusion of information for presentation</dc:title>
  <dc:creator>jeremy.williams</dc:creator>
  <cp:lastModifiedBy>cherise.thompson</cp:lastModifiedBy>
  <cp:revision>79</cp:revision>
  <dcterms:created xsi:type="dcterms:W3CDTF">2011-11-11T13:48:03Z</dcterms:created>
  <dcterms:modified xsi:type="dcterms:W3CDTF">2011-11-16T15:24:53Z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0x0101002460C426F7CEC044B9D64D5FAE411AC0</vt:lpwstr>
  </property>
</Properties>
</file>